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sldIdLst>
    <p:sldId id="3427" r:id="rId2"/>
    <p:sldId id="3433" r:id="rId3"/>
    <p:sldId id="546" r:id="rId4"/>
    <p:sldId id="536" r:id="rId5"/>
    <p:sldId id="455" r:id="rId6"/>
    <p:sldId id="544" r:id="rId7"/>
    <p:sldId id="591" r:id="rId8"/>
    <p:sldId id="533" r:id="rId9"/>
    <p:sldId id="1673" r:id="rId10"/>
    <p:sldId id="1671" r:id="rId11"/>
    <p:sldId id="3428" r:id="rId12"/>
    <p:sldId id="492" r:id="rId13"/>
    <p:sldId id="542" r:id="rId14"/>
    <p:sldId id="328" r:id="rId15"/>
    <p:sldId id="1913" r:id="rId16"/>
    <p:sldId id="266" r:id="rId17"/>
    <p:sldId id="265" r:id="rId18"/>
    <p:sldId id="534" r:id="rId19"/>
    <p:sldId id="4040" r:id="rId20"/>
    <p:sldId id="4038" r:id="rId21"/>
    <p:sldId id="4041" r:id="rId22"/>
    <p:sldId id="4044" r:id="rId23"/>
    <p:sldId id="274" r:id="rId24"/>
    <p:sldId id="1914" r:id="rId25"/>
    <p:sldId id="521" r:id="rId26"/>
    <p:sldId id="487" r:id="rId27"/>
    <p:sldId id="4045" r:id="rId28"/>
    <p:sldId id="486" r:id="rId29"/>
    <p:sldId id="4046" r:id="rId30"/>
    <p:sldId id="596" r:id="rId31"/>
    <p:sldId id="443" r:id="rId32"/>
    <p:sldId id="494" r:id="rId33"/>
    <p:sldId id="495" r:id="rId34"/>
    <p:sldId id="490" r:id="rId35"/>
    <p:sldId id="4047" r:id="rId36"/>
    <p:sldId id="295" r:id="rId37"/>
    <p:sldId id="4048" r:id="rId38"/>
    <p:sldId id="517" r:id="rId39"/>
    <p:sldId id="484" r:id="rId40"/>
    <p:sldId id="513" r:id="rId41"/>
    <p:sldId id="4049" r:id="rId42"/>
    <p:sldId id="4043" r:id="rId43"/>
    <p:sldId id="446" r:id="rId44"/>
    <p:sldId id="269" r:id="rId45"/>
    <p:sldId id="272" r:id="rId46"/>
    <p:sldId id="256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1"/>
    <p:restoredTop sz="95820"/>
  </p:normalViewPr>
  <p:slideViewPr>
    <p:cSldViewPr snapToGrid="0">
      <p:cViewPr varScale="1">
        <p:scale>
          <a:sx n="99" d="100"/>
          <a:sy n="99" d="100"/>
        </p:scale>
        <p:origin x="1022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7B5D47-8C71-2142-A8CD-920710164B0C}" type="doc">
      <dgm:prSet loTypeId="urn:microsoft.com/office/officeart/2005/8/layout/radial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78D59CD-8ED7-F446-8C96-3E71463567BD}">
      <dgm:prSet phldrT="[文字]" custT="1"/>
      <dgm:spPr/>
      <dgm:t>
        <a:bodyPr/>
        <a:lstStyle/>
        <a:p>
          <a:r>
            <a:rPr lang="zh-TW" altLang="en-US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閱讀活動</a:t>
          </a:r>
        </a:p>
      </dgm:t>
    </dgm:pt>
    <dgm:pt modelId="{21A1712E-6C8A-6243-8121-0CD96392CBDA}" type="parTrans" cxnId="{27A62EF7-4932-8843-813A-72A393016BB2}">
      <dgm:prSet/>
      <dgm:spPr/>
      <dgm:t>
        <a:bodyPr/>
        <a:lstStyle/>
        <a:p>
          <a:endParaRPr lang="zh-TW" altLang="en-US"/>
        </a:p>
      </dgm:t>
    </dgm:pt>
    <dgm:pt modelId="{BDEC0441-A22A-0942-BD5C-F3057245AB52}" type="sibTrans" cxnId="{27A62EF7-4932-8843-813A-72A393016BB2}">
      <dgm:prSet/>
      <dgm:spPr/>
      <dgm:t>
        <a:bodyPr/>
        <a:lstStyle/>
        <a:p>
          <a:endParaRPr lang="zh-TW" altLang="en-US"/>
        </a:p>
      </dgm:t>
    </dgm:pt>
    <dgm:pt modelId="{D5D280F5-AD3A-3644-87C5-CC8739B2E786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在花園讀詩</a:t>
          </a:r>
        </a:p>
      </dgm:t>
    </dgm:pt>
    <dgm:pt modelId="{DFB14AFA-B5D4-1440-9007-E57FCE7E061C}" type="parTrans" cxnId="{A34EF435-FF86-A04C-9E0F-49087E4D4A7C}">
      <dgm:prSet custT="1"/>
      <dgm:spPr/>
      <dgm:t>
        <a:bodyPr/>
        <a:lstStyle/>
        <a:p>
          <a:endParaRPr lang="zh-TW" altLang="en-US" sz="800" b="1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2066DF6-0BDE-AE4D-926C-8542E10BB2AE}" type="sibTrans" cxnId="{A34EF435-FF86-A04C-9E0F-49087E4D4A7C}">
      <dgm:prSet/>
      <dgm:spPr/>
      <dgm:t>
        <a:bodyPr/>
        <a:lstStyle/>
        <a:p>
          <a:endParaRPr lang="zh-TW" altLang="en-US"/>
        </a:p>
      </dgm:t>
    </dgm:pt>
    <dgm:pt modelId="{6865326B-1BB9-A043-BD57-AF187292736C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讀給家人聽</a:t>
          </a:r>
        </a:p>
      </dgm:t>
    </dgm:pt>
    <dgm:pt modelId="{F508DF3A-430E-EA42-B4BA-E2CD8799E26F}" type="parTrans" cxnId="{51EE8580-3712-4F4D-85E9-65BEAA21621B}">
      <dgm:prSet custT="1"/>
      <dgm:spPr/>
      <dgm:t>
        <a:bodyPr/>
        <a:lstStyle/>
        <a:p>
          <a:endParaRPr lang="zh-TW" altLang="en-US" sz="800" b="1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6A740FB-18C9-8D44-BB79-16946D0864BF}" type="sibTrans" cxnId="{51EE8580-3712-4F4D-85E9-65BEAA21621B}">
      <dgm:prSet/>
      <dgm:spPr/>
      <dgm:t>
        <a:bodyPr/>
        <a:lstStyle/>
        <a:p>
          <a:endParaRPr lang="zh-TW" altLang="en-US"/>
        </a:p>
      </dgm:t>
    </dgm:pt>
    <dgm:pt modelId="{7EFDB31E-F949-6B4A-A301-0D08EF77AF06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站在書店閱讀</a:t>
          </a:r>
        </a:p>
      </dgm:t>
    </dgm:pt>
    <dgm:pt modelId="{E9526DCD-19DF-104F-AF97-59492F551576}" type="parTrans" cxnId="{C1A8E648-45FC-A448-995A-8C8C57637E4C}">
      <dgm:prSet custT="1"/>
      <dgm:spPr/>
      <dgm:t>
        <a:bodyPr/>
        <a:lstStyle/>
        <a:p>
          <a:endParaRPr lang="zh-TW" altLang="en-US" sz="800" b="1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D8919119-361A-7F41-AADB-9A9E9591D0A4}" type="sibTrans" cxnId="{C1A8E648-45FC-A448-995A-8C8C57637E4C}">
      <dgm:prSet/>
      <dgm:spPr/>
      <dgm:t>
        <a:bodyPr/>
        <a:lstStyle/>
        <a:p>
          <a:endParaRPr lang="zh-TW" altLang="en-US"/>
        </a:p>
      </dgm:t>
    </dgm:pt>
    <dgm:pt modelId="{18391D70-0388-194B-99EB-2013B753D61B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幫作者推銷書</a:t>
          </a:r>
        </a:p>
      </dgm:t>
    </dgm:pt>
    <dgm:pt modelId="{872B6096-64F5-E24D-BC2B-6E346DE77626}" type="parTrans" cxnId="{E9B159A8-DC6F-A24D-91C6-DA48BB29D966}">
      <dgm:prSet custT="1"/>
      <dgm:spPr/>
      <dgm:t>
        <a:bodyPr/>
        <a:lstStyle/>
        <a:p>
          <a:endParaRPr lang="zh-TW" altLang="en-US" sz="800" b="1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7ED5FAE-8293-2F4E-9CA0-3B200286EDFA}" type="sibTrans" cxnId="{E9B159A8-DC6F-A24D-91C6-DA48BB29D966}">
      <dgm:prSet/>
      <dgm:spPr/>
      <dgm:t>
        <a:bodyPr/>
        <a:lstStyle/>
        <a:p>
          <a:endParaRPr lang="zh-TW" altLang="en-US"/>
        </a:p>
      </dgm:t>
    </dgm:pt>
    <dgm:pt modelId="{4846E483-B951-7148-A377-9B670E9710BB}">
      <dgm:prSet custT="1"/>
      <dgm:spPr/>
      <dgm:t>
        <a:bodyPr/>
        <a:lstStyle/>
        <a:p>
          <a:r>
            <a:rPr lang="zh-TW" alt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讀好友正在讀的書</a:t>
          </a:r>
        </a:p>
      </dgm:t>
    </dgm:pt>
    <dgm:pt modelId="{F4AE8D7D-666D-FB40-B581-C04E6BF1D72B}" type="parTrans" cxnId="{20B09A51-7AB7-A24D-9BCB-8C575041682D}">
      <dgm:prSet custT="1"/>
      <dgm:spPr/>
      <dgm:t>
        <a:bodyPr/>
        <a:lstStyle/>
        <a:p>
          <a:endParaRPr lang="zh-TW" altLang="en-US" sz="800" b="1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CF9C90E-7E04-9E4D-8C38-D3E6707CA9CF}" type="sibTrans" cxnId="{20B09A51-7AB7-A24D-9BCB-8C575041682D}">
      <dgm:prSet/>
      <dgm:spPr/>
      <dgm:t>
        <a:bodyPr/>
        <a:lstStyle/>
        <a:p>
          <a:endParaRPr lang="zh-TW" altLang="en-US"/>
        </a:p>
      </dgm:t>
    </dgm:pt>
    <dgm:pt modelId="{138C4ADC-8D72-6544-B779-90847CB5BEDB}">
      <dgm:prSet custT="1"/>
      <dgm:spPr/>
      <dgm:t>
        <a:bodyPr/>
        <a:lstStyle/>
        <a:p>
          <a:r>
            <a:rPr lang="zh-TW" alt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一週去一次圖書館</a:t>
          </a:r>
        </a:p>
      </dgm:t>
    </dgm:pt>
    <dgm:pt modelId="{6EA1BE2D-6222-D745-AB8C-736C356D7E0D}" type="parTrans" cxnId="{5F691229-D246-B346-A5A2-7FDA56BD4C6E}">
      <dgm:prSet custT="1"/>
      <dgm:spPr/>
      <dgm:t>
        <a:bodyPr/>
        <a:lstStyle/>
        <a:p>
          <a:endParaRPr lang="zh-TW" altLang="en-US" sz="800" b="1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196EEF3-D125-E940-B26D-555DA0A05C7A}" type="sibTrans" cxnId="{5F691229-D246-B346-A5A2-7FDA56BD4C6E}">
      <dgm:prSet/>
      <dgm:spPr/>
      <dgm:t>
        <a:bodyPr/>
        <a:lstStyle/>
        <a:p>
          <a:endParaRPr lang="zh-TW" altLang="en-US"/>
        </a:p>
      </dgm:t>
    </dgm:pt>
    <dgm:pt modelId="{0079E0B3-2886-4B47-A49E-28336A31F389}">
      <dgm:prSet custT="1"/>
      <dgm:spPr/>
      <dgm:t>
        <a:bodyPr/>
        <a:lstStyle/>
        <a:p>
          <a:r>
            <a:rPr lang="zh-TW" alt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邊聽歌邊閱讀</a:t>
          </a:r>
        </a:p>
      </dgm:t>
    </dgm:pt>
    <dgm:pt modelId="{04248CAE-91DB-3843-908E-0D846C5AD128}" type="parTrans" cxnId="{75BD3E55-3F57-0F48-B513-AF95F4B08BC3}">
      <dgm:prSet custT="1"/>
      <dgm:spPr/>
      <dgm:t>
        <a:bodyPr/>
        <a:lstStyle/>
        <a:p>
          <a:endParaRPr lang="zh-TW" altLang="en-US" sz="800" b="1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25C9C37-1BB3-C64D-8B16-15066EB8681C}" type="sibTrans" cxnId="{75BD3E55-3F57-0F48-B513-AF95F4B08BC3}">
      <dgm:prSet/>
      <dgm:spPr/>
      <dgm:t>
        <a:bodyPr/>
        <a:lstStyle/>
        <a:p>
          <a:endParaRPr lang="zh-TW" altLang="en-US"/>
        </a:p>
      </dgm:t>
    </dgm:pt>
    <dgm:pt modelId="{E5A3CBF3-6019-BE48-A5F3-C0992948DD4F}">
      <dgm:prSet custT="1"/>
      <dgm:spPr/>
      <dgm:t>
        <a:bodyPr/>
        <a:lstStyle/>
        <a:p>
          <a:r>
            <a:rPr lang="zh-TW" altLang="en-US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和朋友一起玩一起讀</a:t>
          </a:r>
        </a:p>
      </dgm:t>
    </dgm:pt>
    <dgm:pt modelId="{3C9E1971-C6EC-434A-9CA1-A85B23556732}" type="parTrans" cxnId="{63415631-7C67-D645-9FDA-AE8E6A0F4CBE}">
      <dgm:prSet custT="1"/>
      <dgm:spPr/>
      <dgm:t>
        <a:bodyPr/>
        <a:lstStyle/>
        <a:p>
          <a:endParaRPr lang="zh-TW" altLang="en-US" sz="800" b="1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829A26E-B3EE-BC47-9207-83CF675D3467}" type="sibTrans" cxnId="{63415631-7C67-D645-9FDA-AE8E6A0F4CBE}">
      <dgm:prSet/>
      <dgm:spPr/>
      <dgm:t>
        <a:bodyPr/>
        <a:lstStyle/>
        <a:p>
          <a:endParaRPr lang="zh-TW" altLang="en-US"/>
        </a:p>
      </dgm:t>
    </dgm:pt>
    <dgm:pt modelId="{05560067-93B7-8C41-9AD9-CA4B43820AE3}" type="pres">
      <dgm:prSet presAssocID="{297B5D47-8C71-2142-A8CD-920710164B0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E786830-77E4-624D-8313-8FD4E776A357}" type="pres">
      <dgm:prSet presAssocID="{878D59CD-8ED7-F446-8C96-3E71463567BD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A0FA3716-FD5A-704D-9D49-485DF8EA01EF}" type="pres">
      <dgm:prSet presAssocID="{DFB14AFA-B5D4-1440-9007-E57FCE7E061C}" presName="Name9" presStyleLbl="parChTrans1D2" presStyleIdx="0" presStyleCnt="8"/>
      <dgm:spPr/>
      <dgm:t>
        <a:bodyPr/>
        <a:lstStyle/>
        <a:p>
          <a:endParaRPr lang="zh-TW" altLang="en-US"/>
        </a:p>
      </dgm:t>
    </dgm:pt>
    <dgm:pt modelId="{ACB89DA6-692C-E447-8800-D135F8AA6F2A}" type="pres">
      <dgm:prSet presAssocID="{DFB14AFA-B5D4-1440-9007-E57FCE7E061C}" presName="connTx" presStyleLbl="parChTrans1D2" presStyleIdx="0" presStyleCnt="8"/>
      <dgm:spPr/>
      <dgm:t>
        <a:bodyPr/>
        <a:lstStyle/>
        <a:p>
          <a:endParaRPr lang="zh-TW" altLang="en-US"/>
        </a:p>
      </dgm:t>
    </dgm:pt>
    <dgm:pt modelId="{F92143D9-F815-C446-B82F-A86A515361D9}" type="pres">
      <dgm:prSet presAssocID="{D5D280F5-AD3A-3644-87C5-CC8739B2E786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8D6A7-299E-FB4D-9435-015AA84C89FF}" type="pres">
      <dgm:prSet presAssocID="{F508DF3A-430E-EA42-B4BA-E2CD8799E26F}" presName="Name9" presStyleLbl="parChTrans1D2" presStyleIdx="1" presStyleCnt="8"/>
      <dgm:spPr/>
      <dgm:t>
        <a:bodyPr/>
        <a:lstStyle/>
        <a:p>
          <a:endParaRPr lang="zh-TW" altLang="en-US"/>
        </a:p>
      </dgm:t>
    </dgm:pt>
    <dgm:pt modelId="{FB0A5441-CD98-D54A-94F6-8ECA611FE970}" type="pres">
      <dgm:prSet presAssocID="{F508DF3A-430E-EA42-B4BA-E2CD8799E26F}" presName="connTx" presStyleLbl="parChTrans1D2" presStyleIdx="1" presStyleCnt="8"/>
      <dgm:spPr/>
      <dgm:t>
        <a:bodyPr/>
        <a:lstStyle/>
        <a:p>
          <a:endParaRPr lang="zh-TW" altLang="en-US"/>
        </a:p>
      </dgm:t>
    </dgm:pt>
    <dgm:pt modelId="{850402BD-709D-244B-9944-A039EFB48C55}" type="pres">
      <dgm:prSet presAssocID="{6865326B-1BB9-A043-BD57-AF187292736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FD8491-57C1-264D-A27C-3841B9C383E3}" type="pres">
      <dgm:prSet presAssocID="{E9526DCD-19DF-104F-AF97-59492F551576}" presName="Name9" presStyleLbl="parChTrans1D2" presStyleIdx="2" presStyleCnt="8"/>
      <dgm:spPr/>
      <dgm:t>
        <a:bodyPr/>
        <a:lstStyle/>
        <a:p>
          <a:endParaRPr lang="zh-TW" altLang="en-US"/>
        </a:p>
      </dgm:t>
    </dgm:pt>
    <dgm:pt modelId="{CD5CD8E8-2914-1E41-B0C9-1A885C5F23D0}" type="pres">
      <dgm:prSet presAssocID="{E9526DCD-19DF-104F-AF97-59492F551576}" presName="connTx" presStyleLbl="parChTrans1D2" presStyleIdx="2" presStyleCnt="8"/>
      <dgm:spPr/>
      <dgm:t>
        <a:bodyPr/>
        <a:lstStyle/>
        <a:p>
          <a:endParaRPr lang="zh-TW" altLang="en-US"/>
        </a:p>
      </dgm:t>
    </dgm:pt>
    <dgm:pt modelId="{B8CDA1FD-3644-3C4F-8F2E-555C8D1D75EC}" type="pres">
      <dgm:prSet presAssocID="{7EFDB31E-F949-6B4A-A301-0D08EF77AF06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F67D74A-BF7D-F842-A762-A17995F290E7}" type="pres">
      <dgm:prSet presAssocID="{872B6096-64F5-E24D-BC2B-6E346DE77626}" presName="Name9" presStyleLbl="parChTrans1D2" presStyleIdx="3" presStyleCnt="8"/>
      <dgm:spPr/>
      <dgm:t>
        <a:bodyPr/>
        <a:lstStyle/>
        <a:p>
          <a:endParaRPr lang="zh-TW" altLang="en-US"/>
        </a:p>
      </dgm:t>
    </dgm:pt>
    <dgm:pt modelId="{B398FEBE-E2FD-8940-AAA6-BB2C6756B784}" type="pres">
      <dgm:prSet presAssocID="{872B6096-64F5-E24D-BC2B-6E346DE77626}" presName="connTx" presStyleLbl="parChTrans1D2" presStyleIdx="3" presStyleCnt="8"/>
      <dgm:spPr/>
      <dgm:t>
        <a:bodyPr/>
        <a:lstStyle/>
        <a:p>
          <a:endParaRPr lang="zh-TW" altLang="en-US"/>
        </a:p>
      </dgm:t>
    </dgm:pt>
    <dgm:pt modelId="{2536F27C-F57B-8549-BB77-721311D80B78}" type="pres">
      <dgm:prSet presAssocID="{18391D70-0388-194B-99EB-2013B753D61B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7B5C78-08CC-694D-BC84-920E823D99B6}" type="pres">
      <dgm:prSet presAssocID="{F4AE8D7D-666D-FB40-B581-C04E6BF1D72B}" presName="Name9" presStyleLbl="parChTrans1D2" presStyleIdx="4" presStyleCnt="8"/>
      <dgm:spPr/>
      <dgm:t>
        <a:bodyPr/>
        <a:lstStyle/>
        <a:p>
          <a:endParaRPr lang="zh-TW" altLang="en-US"/>
        </a:p>
      </dgm:t>
    </dgm:pt>
    <dgm:pt modelId="{0EA4A484-20A8-124D-9517-BE83CBE1B02C}" type="pres">
      <dgm:prSet presAssocID="{F4AE8D7D-666D-FB40-B581-C04E6BF1D72B}" presName="connTx" presStyleLbl="parChTrans1D2" presStyleIdx="4" presStyleCnt="8"/>
      <dgm:spPr/>
      <dgm:t>
        <a:bodyPr/>
        <a:lstStyle/>
        <a:p>
          <a:endParaRPr lang="zh-TW" altLang="en-US"/>
        </a:p>
      </dgm:t>
    </dgm:pt>
    <dgm:pt modelId="{C1C1AF2C-4B4E-D345-9FB1-04186EA95506}" type="pres">
      <dgm:prSet presAssocID="{4846E483-B951-7148-A377-9B670E9710BB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0F6317-9464-4E4B-9A0A-2BC09170E38E}" type="pres">
      <dgm:prSet presAssocID="{6EA1BE2D-6222-D745-AB8C-736C356D7E0D}" presName="Name9" presStyleLbl="parChTrans1D2" presStyleIdx="5" presStyleCnt="8"/>
      <dgm:spPr/>
      <dgm:t>
        <a:bodyPr/>
        <a:lstStyle/>
        <a:p>
          <a:endParaRPr lang="zh-TW" altLang="en-US"/>
        </a:p>
      </dgm:t>
    </dgm:pt>
    <dgm:pt modelId="{B923FFF1-ADFD-D348-ABBC-A42DF16B71B3}" type="pres">
      <dgm:prSet presAssocID="{6EA1BE2D-6222-D745-AB8C-736C356D7E0D}" presName="connTx" presStyleLbl="parChTrans1D2" presStyleIdx="5" presStyleCnt="8"/>
      <dgm:spPr/>
      <dgm:t>
        <a:bodyPr/>
        <a:lstStyle/>
        <a:p>
          <a:endParaRPr lang="zh-TW" altLang="en-US"/>
        </a:p>
      </dgm:t>
    </dgm:pt>
    <dgm:pt modelId="{CB452A85-DF39-0447-90F1-B88C37FB0DC8}" type="pres">
      <dgm:prSet presAssocID="{138C4ADC-8D72-6544-B779-90847CB5BEDB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991DCF2-AA4E-F344-BDC4-68E1D536FA7D}" type="pres">
      <dgm:prSet presAssocID="{04248CAE-91DB-3843-908E-0D846C5AD128}" presName="Name9" presStyleLbl="parChTrans1D2" presStyleIdx="6" presStyleCnt="8"/>
      <dgm:spPr/>
      <dgm:t>
        <a:bodyPr/>
        <a:lstStyle/>
        <a:p>
          <a:endParaRPr lang="zh-TW" altLang="en-US"/>
        </a:p>
      </dgm:t>
    </dgm:pt>
    <dgm:pt modelId="{909F451B-3B89-954B-BA58-332F8C8EC61D}" type="pres">
      <dgm:prSet presAssocID="{04248CAE-91DB-3843-908E-0D846C5AD128}" presName="connTx" presStyleLbl="parChTrans1D2" presStyleIdx="6" presStyleCnt="8"/>
      <dgm:spPr/>
      <dgm:t>
        <a:bodyPr/>
        <a:lstStyle/>
        <a:p>
          <a:endParaRPr lang="zh-TW" altLang="en-US"/>
        </a:p>
      </dgm:t>
    </dgm:pt>
    <dgm:pt modelId="{63393D18-740C-E447-9605-F8DDBD1D0DA6}" type="pres">
      <dgm:prSet presAssocID="{0079E0B3-2886-4B47-A49E-28336A31F389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F9E6AA1-32C9-814C-B1DF-070755CA4979}" type="pres">
      <dgm:prSet presAssocID="{3C9E1971-C6EC-434A-9CA1-A85B23556732}" presName="Name9" presStyleLbl="parChTrans1D2" presStyleIdx="7" presStyleCnt="8"/>
      <dgm:spPr/>
      <dgm:t>
        <a:bodyPr/>
        <a:lstStyle/>
        <a:p>
          <a:endParaRPr lang="zh-TW" altLang="en-US"/>
        </a:p>
      </dgm:t>
    </dgm:pt>
    <dgm:pt modelId="{CFDC015A-0862-8943-ACA6-3FB7EF3A59CA}" type="pres">
      <dgm:prSet presAssocID="{3C9E1971-C6EC-434A-9CA1-A85B23556732}" presName="connTx" presStyleLbl="parChTrans1D2" presStyleIdx="7" presStyleCnt="8"/>
      <dgm:spPr/>
      <dgm:t>
        <a:bodyPr/>
        <a:lstStyle/>
        <a:p>
          <a:endParaRPr lang="zh-TW" altLang="en-US"/>
        </a:p>
      </dgm:t>
    </dgm:pt>
    <dgm:pt modelId="{1224F7D7-1172-2544-A2FB-23F3E77DA098}" type="pres">
      <dgm:prSet presAssocID="{E5A3CBF3-6019-BE48-A5F3-C0992948DD4F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1A8E648-45FC-A448-995A-8C8C57637E4C}" srcId="{878D59CD-8ED7-F446-8C96-3E71463567BD}" destId="{7EFDB31E-F949-6B4A-A301-0D08EF77AF06}" srcOrd="2" destOrd="0" parTransId="{E9526DCD-19DF-104F-AF97-59492F551576}" sibTransId="{D8919119-361A-7F41-AADB-9A9E9591D0A4}"/>
    <dgm:cxn modelId="{E9B159A8-DC6F-A24D-91C6-DA48BB29D966}" srcId="{878D59CD-8ED7-F446-8C96-3E71463567BD}" destId="{18391D70-0388-194B-99EB-2013B753D61B}" srcOrd="3" destOrd="0" parTransId="{872B6096-64F5-E24D-BC2B-6E346DE77626}" sibTransId="{57ED5FAE-8293-2F4E-9CA0-3B200286EDFA}"/>
    <dgm:cxn modelId="{5921D280-CC56-4C4B-A469-F12B6B788943}" type="presOf" srcId="{F4AE8D7D-666D-FB40-B581-C04E6BF1D72B}" destId="{0EA4A484-20A8-124D-9517-BE83CBE1B02C}" srcOrd="1" destOrd="0" presId="urn:microsoft.com/office/officeart/2005/8/layout/radial1"/>
    <dgm:cxn modelId="{FA15C5BD-2B7A-3646-ABB2-455159E78FB1}" type="presOf" srcId="{F4AE8D7D-666D-FB40-B581-C04E6BF1D72B}" destId="{A67B5C78-08CC-694D-BC84-920E823D99B6}" srcOrd="0" destOrd="0" presId="urn:microsoft.com/office/officeart/2005/8/layout/radial1"/>
    <dgm:cxn modelId="{687D4C82-9D15-9E4A-B72B-AA985CAF1C30}" type="presOf" srcId="{D5D280F5-AD3A-3644-87C5-CC8739B2E786}" destId="{F92143D9-F815-C446-B82F-A86A515361D9}" srcOrd="0" destOrd="0" presId="urn:microsoft.com/office/officeart/2005/8/layout/radial1"/>
    <dgm:cxn modelId="{0782353A-CEAF-8E44-8E1B-B1E65E6B52A4}" type="presOf" srcId="{04248CAE-91DB-3843-908E-0D846C5AD128}" destId="{0991DCF2-AA4E-F344-BDC4-68E1D536FA7D}" srcOrd="0" destOrd="0" presId="urn:microsoft.com/office/officeart/2005/8/layout/radial1"/>
    <dgm:cxn modelId="{27A62EF7-4932-8843-813A-72A393016BB2}" srcId="{297B5D47-8C71-2142-A8CD-920710164B0C}" destId="{878D59CD-8ED7-F446-8C96-3E71463567BD}" srcOrd="0" destOrd="0" parTransId="{21A1712E-6C8A-6243-8121-0CD96392CBDA}" sibTransId="{BDEC0441-A22A-0942-BD5C-F3057245AB52}"/>
    <dgm:cxn modelId="{4D8FE572-CCDF-C340-A86E-2B5ED44EB0B7}" type="presOf" srcId="{6EA1BE2D-6222-D745-AB8C-736C356D7E0D}" destId="{AA0F6317-9464-4E4B-9A0A-2BC09170E38E}" srcOrd="0" destOrd="0" presId="urn:microsoft.com/office/officeart/2005/8/layout/radial1"/>
    <dgm:cxn modelId="{F1CBADD9-E280-E646-AC92-61569267D907}" type="presOf" srcId="{6EA1BE2D-6222-D745-AB8C-736C356D7E0D}" destId="{B923FFF1-ADFD-D348-ABBC-A42DF16B71B3}" srcOrd="1" destOrd="0" presId="urn:microsoft.com/office/officeart/2005/8/layout/radial1"/>
    <dgm:cxn modelId="{9DB6D70A-68AB-754C-9DEB-480C53298C28}" type="presOf" srcId="{878D59CD-8ED7-F446-8C96-3E71463567BD}" destId="{FE786830-77E4-624D-8313-8FD4E776A357}" srcOrd="0" destOrd="0" presId="urn:microsoft.com/office/officeart/2005/8/layout/radial1"/>
    <dgm:cxn modelId="{75BD3E55-3F57-0F48-B513-AF95F4B08BC3}" srcId="{878D59CD-8ED7-F446-8C96-3E71463567BD}" destId="{0079E0B3-2886-4B47-A49E-28336A31F389}" srcOrd="6" destOrd="0" parTransId="{04248CAE-91DB-3843-908E-0D846C5AD128}" sibTransId="{F25C9C37-1BB3-C64D-8B16-15066EB8681C}"/>
    <dgm:cxn modelId="{BD73922E-5339-5A4C-BDB8-71C01488ADA2}" type="presOf" srcId="{0079E0B3-2886-4B47-A49E-28336A31F389}" destId="{63393D18-740C-E447-9605-F8DDBD1D0DA6}" srcOrd="0" destOrd="0" presId="urn:microsoft.com/office/officeart/2005/8/layout/radial1"/>
    <dgm:cxn modelId="{5051F1BA-54B4-1849-B173-26A4ABAE20E8}" type="presOf" srcId="{F508DF3A-430E-EA42-B4BA-E2CD8799E26F}" destId="{FB0A5441-CD98-D54A-94F6-8ECA611FE970}" srcOrd="1" destOrd="0" presId="urn:microsoft.com/office/officeart/2005/8/layout/radial1"/>
    <dgm:cxn modelId="{2AC3279C-59BD-A640-B0F2-C5DC8F4E0B8E}" type="presOf" srcId="{7EFDB31E-F949-6B4A-A301-0D08EF77AF06}" destId="{B8CDA1FD-3644-3C4F-8F2E-555C8D1D75EC}" srcOrd="0" destOrd="0" presId="urn:microsoft.com/office/officeart/2005/8/layout/radial1"/>
    <dgm:cxn modelId="{63415631-7C67-D645-9FDA-AE8E6A0F4CBE}" srcId="{878D59CD-8ED7-F446-8C96-3E71463567BD}" destId="{E5A3CBF3-6019-BE48-A5F3-C0992948DD4F}" srcOrd="7" destOrd="0" parTransId="{3C9E1971-C6EC-434A-9CA1-A85B23556732}" sibTransId="{5829A26E-B3EE-BC47-9207-83CF675D3467}"/>
    <dgm:cxn modelId="{7019DFCB-8407-3D4A-923C-F9218FE21808}" type="presOf" srcId="{3C9E1971-C6EC-434A-9CA1-A85B23556732}" destId="{8F9E6AA1-32C9-814C-B1DF-070755CA4979}" srcOrd="0" destOrd="0" presId="urn:microsoft.com/office/officeart/2005/8/layout/radial1"/>
    <dgm:cxn modelId="{7D588506-D9C4-7F46-A6B6-8A7CAEC95DBB}" type="presOf" srcId="{E5A3CBF3-6019-BE48-A5F3-C0992948DD4F}" destId="{1224F7D7-1172-2544-A2FB-23F3E77DA098}" srcOrd="0" destOrd="0" presId="urn:microsoft.com/office/officeart/2005/8/layout/radial1"/>
    <dgm:cxn modelId="{ABD63077-7CF7-CF49-8B36-695E2529B583}" type="presOf" srcId="{DFB14AFA-B5D4-1440-9007-E57FCE7E061C}" destId="{ACB89DA6-692C-E447-8800-D135F8AA6F2A}" srcOrd="1" destOrd="0" presId="urn:microsoft.com/office/officeart/2005/8/layout/radial1"/>
    <dgm:cxn modelId="{BFD17B0A-1CF0-8446-B35B-0CF75C4C8550}" type="presOf" srcId="{4846E483-B951-7148-A377-9B670E9710BB}" destId="{C1C1AF2C-4B4E-D345-9FB1-04186EA95506}" srcOrd="0" destOrd="0" presId="urn:microsoft.com/office/officeart/2005/8/layout/radial1"/>
    <dgm:cxn modelId="{5F691229-D246-B346-A5A2-7FDA56BD4C6E}" srcId="{878D59CD-8ED7-F446-8C96-3E71463567BD}" destId="{138C4ADC-8D72-6544-B779-90847CB5BEDB}" srcOrd="5" destOrd="0" parTransId="{6EA1BE2D-6222-D745-AB8C-736C356D7E0D}" sibTransId="{3196EEF3-D125-E940-B26D-555DA0A05C7A}"/>
    <dgm:cxn modelId="{6E901F82-7385-ED49-B465-C19316EFC464}" type="presOf" srcId="{E9526DCD-19DF-104F-AF97-59492F551576}" destId="{CD5CD8E8-2914-1E41-B0C9-1A885C5F23D0}" srcOrd="1" destOrd="0" presId="urn:microsoft.com/office/officeart/2005/8/layout/radial1"/>
    <dgm:cxn modelId="{51EE8580-3712-4F4D-85E9-65BEAA21621B}" srcId="{878D59CD-8ED7-F446-8C96-3E71463567BD}" destId="{6865326B-1BB9-A043-BD57-AF187292736C}" srcOrd="1" destOrd="0" parTransId="{F508DF3A-430E-EA42-B4BA-E2CD8799E26F}" sibTransId="{26A740FB-18C9-8D44-BB79-16946D0864BF}"/>
    <dgm:cxn modelId="{78A97AB5-FB68-2F41-B5DA-5AACB2727D07}" type="presOf" srcId="{04248CAE-91DB-3843-908E-0D846C5AD128}" destId="{909F451B-3B89-954B-BA58-332F8C8EC61D}" srcOrd="1" destOrd="0" presId="urn:microsoft.com/office/officeart/2005/8/layout/radial1"/>
    <dgm:cxn modelId="{1F38218B-4425-D444-9AA4-3EF361FC73ED}" type="presOf" srcId="{E9526DCD-19DF-104F-AF97-59492F551576}" destId="{FCFD8491-57C1-264D-A27C-3841B9C383E3}" srcOrd="0" destOrd="0" presId="urn:microsoft.com/office/officeart/2005/8/layout/radial1"/>
    <dgm:cxn modelId="{49E84215-6EAA-5B43-8242-52E9294B9F82}" type="presOf" srcId="{297B5D47-8C71-2142-A8CD-920710164B0C}" destId="{05560067-93B7-8C41-9AD9-CA4B43820AE3}" srcOrd="0" destOrd="0" presId="urn:microsoft.com/office/officeart/2005/8/layout/radial1"/>
    <dgm:cxn modelId="{8984D3AF-E087-C244-9D28-B2020D3D4678}" type="presOf" srcId="{872B6096-64F5-E24D-BC2B-6E346DE77626}" destId="{B398FEBE-E2FD-8940-AAA6-BB2C6756B784}" srcOrd="1" destOrd="0" presId="urn:microsoft.com/office/officeart/2005/8/layout/radial1"/>
    <dgm:cxn modelId="{D5F03760-EF08-F540-AF3D-213B70C5F10B}" type="presOf" srcId="{872B6096-64F5-E24D-BC2B-6E346DE77626}" destId="{8F67D74A-BF7D-F842-A762-A17995F290E7}" srcOrd="0" destOrd="0" presId="urn:microsoft.com/office/officeart/2005/8/layout/radial1"/>
    <dgm:cxn modelId="{66442BB8-4E2A-A54B-8613-BECA79978E87}" type="presOf" srcId="{18391D70-0388-194B-99EB-2013B753D61B}" destId="{2536F27C-F57B-8549-BB77-721311D80B78}" srcOrd="0" destOrd="0" presId="urn:microsoft.com/office/officeart/2005/8/layout/radial1"/>
    <dgm:cxn modelId="{DBEC3089-F8C6-A044-9180-868B7D59E59D}" type="presOf" srcId="{3C9E1971-C6EC-434A-9CA1-A85B23556732}" destId="{CFDC015A-0862-8943-ACA6-3FB7EF3A59CA}" srcOrd="1" destOrd="0" presId="urn:microsoft.com/office/officeart/2005/8/layout/radial1"/>
    <dgm:cxn modelId="{9E471BF6-61D9-A04D-953D-9D9644953103}" type="presOf" srcId="{F508DF3A-430E-EA42-B4BA-E2CD8799E26F}" destId="{E958D6A7-299E-FB4D-9435-015AA84C89FF}" srcOrd="0" destOrd="0" presId="urn:microsoft.com/office/officeart/2005/8/layout/radial1"/>
    <dgm:cxn modelId="{803B8C04-B7A1-AE4A-A341-C69529E98613}" type="presOf" srcId="{DFB14AFA-B5D4-1440-9007-E57FCE7E061C}" destId="{A0FA3716-FD5A-704D-9D49-485DF8EA01EF}" srcOrd="0" destOrd="0" presId="urn:microsoft.com/office/officeart/2005/8/layout/radial1"/>
    <dgm:cxn modelId="{E4A4BC3E-2882-994E-8252-9F90643CCA0A}" type="presOf" srcId="{138C4ADC-8D72-6544-B779-90847CB5BEDB}" destId="{CB452A85-DF39-0447-90F1-B88C37FB0DC8}" srcOrd="0" destOrd="0" presId="urn:microsoft.com/office/officeart/2005/8/layout/radial1"/>
    <dgm:cxn modelId="{A5B62810-2AAE-CF48-89F0-5F07652F952B}" type="presOf" srcId="{6865326B-1BB9-A043-BD57-AF187292736C}" destId="{850402BD-709D-244B-9944-A039EFB48C55}" srcOrd="0" destOrd="0" presId="urn:microsoft.com/office/officeart/2005/8/layout/radial1"/>
    <dgm:cxn modelId="{A34EF435-FF86-A04C-9E0F-49087E4D4A7C}" srcId="{878D59CD-8ED7-F446-8C96-3E71463567BD}" destId="{D5D280F5-AD3A-3644-87C5-CC8739B2E786}" srcOrd="0" destOrd="0" parTransId="{DFB14AFA-B5D4-1440-9007-E57FCE7E061C}" sibTransId="{A2066DF6-0BDE-AE4D-926C-8542E10BB2AE}"/>
    <dgm:cxn modelId="{20B09A51-7AB7-A24D-9BCB-8C575041682D}" srcId="{878D59CD-8ED7-F446-8C96-3E71463567BD}" destId="{4846E483-B951-7148-A377-9B670E9710BB}" srcOrd="4" destOrd="0" parTransId="{F4AE8D7D-666D-FB40-B581-C04E6BF1D72B}" sibTransId="{FCF9C90E-7E04-9E4D-8C38-D3E6707CA9CF}"/>
    <dgm:cxn modelId="{C3DB436F-83F6-0F41-A5EF-4B7E3404C4B7}" type="presParOf" srcId="{05560067-93B7-8C41-9AD9-CA4B43820AE3}" destId="{FE786830-77E4-624D-8313-8FD4E776A357}" srcOrd="0" destOrd="0" presId="urn:microsoft.com/office/officeart/2005/8/layout/radial1"/>
    <dgm:cxn modelId="{1AA9A2F2-3832-9740-8128-B97CFC686874}" type="presParOf" srcId="{05560067-93B7-8C41-9AD9-CA4B43820AE3}" destId="{A0FA3716-FD5A-704D-9D49-485DF8EA01EF}" srcOrd="1" destOrd="0" presId="urn:microsoft.com/office/officeart/2005/8/layout/radial1"/>
    <dgm:cxn modelId="{BED98FEB-5C80-604D-90CF-659536A144A2}" type="presParOf" srcId="{A0FA3716-FD5A-704D-9D49-485DF8EA01EF}" destId="{ACB89DA6-692C-E447-8800-D135F8AA6F2A}" srcOrd="0" destOrd="0" presId="urn:microsoft.com/office/officeart/2005/8/layout/radial1"/>
    <dgm:cxn modelId="{AFD19622-4FF2-CC43-88AF-25D42C651FF4}" type="presParOf" srcId="{05560067-93B7-8C41-9AD9-CA4B43820AE3}" destId="{F92143D9-F815-C446-B82F-A86A515361D9}" srcOrd="2" destOrd="0" presId="urn:microsoft.com/office/officeart/2005/8/layout/radial1"/>
    <dgm:cxn modelId="{6CFBB85B-5B9E-5C46-922A-39CBF04AB6B4}" type="presParOf" srcId="{05560067-93B7-8C41-9AD9-CA4B43820AE3}" destId="{E958D6A7-299E-FB4D-9435-015AA84C89FF}" srcOrd="3" destOrd="0" presId="urn:microsoft.com/office/officeart/2005/8/layout/radial1"/>
    <dgm:cxn modelId="{9B261780-C928-1C46-B520-C37E93D0BC9F}" type="presParOf" srcId="{E958D6A7-299E-FB4D-9435-015AA84C89FF}" destId="{FB0A5441-CD98-D54A-94F6-8ECA611FE970}" srcOrd="0" destOrd="0" presId="urn:microsoft.com/office/officeart/2005/8/layout/radial1"/>
    <dgm:cxn modelId="{392E573F-DABE-9A47-94A4-B02C9C747F01}" type="presParOf" srcId="{05560067-93B7-8C41-9AD9-CA4B43820AE3}" destId="{850402BD-709D-244B-9944-A039EFB48C55}" srcOrd="4" destOrd="0" presId="urn:microsoft.com/office/officeart/2005/8/layout/radial1"/>
    <dgm:cxn modelId="{ABB9CFD7-3C6A-C849-BC02-159D3A16E244}" type="presParOf" srcId="{05560067-93B7-8C41-9AD9-CA4B43820AE3}" destId="{FCFD8491-57C1-264D-A27C-3841B9C383E3}" srcOrd="5" destOrd="0" presId="urn:microsoft.com/office/officeart/2005/8/layout/radial1"/>
    <dgm:cxn modelId="{8B32B817-E42E-3B45-B0BE-FAD72CAA0838}" type="presParOf" srcId="{FCFD8491-57C1-264D-A27C-3841B9C383E3}" destId="{CD5CD8E8-2914-1E41-B0C9-1A885C5F23D0}" srcOrd="0" destOrd="0" presId="urn:microsoft.com/office/officeart/2005/8/layout/radial1"/>
    <dgm:cxn modelId="{6FA51BAD-FBBC-2643-9EC8-4ED3C305DC30}" type="presParOf" srcId="{05560067-93B7-8C41-9AD9-CA4B43820AE3}" destId="{B8CDA1FD-3644-3C4F-8F2E-555C8D1D75EC}" srcOrd="6" destOrd="0" presId="urn:microsoft.com/office/officeart/2005/8/layout/radial1"/>
    <dgm:cxn modelId="{1967E96C-4D4C-CA47-BFCB-54976A1506BA}" type="presParOf" srcId="{05560067-93B7-8C41-9AD9-CA4B43820AE3}" destId="{8F67D74A-BF7D-F842-A762-A17995F290E7}" srcOrd="7" destOrd="0" presId="urn:microsoft.com/office/officeart/2005/8/layout/radial1"/>
    <dgm:cxn modelId="{14198634-E0C2-694C-9CCD-3B89944202C6}" type="presParOf" srcId="{8F67D74A-BF7D-F842-A762-A17995F290E7}" destId="{B398FEBE-E2FD-8940-AAA6-BB2C6756B784}" srcOrd="0" destOrd="0" presId="urn:microsoft.com/office/officeart/2005/8/layout/radial1"/>
    <dgm:cxn modelId="{8D642993-0B0B-1048-AABD-1A01CC6074CE}" type="presParOf" srcId="{05560067-93B7-8C41-9AD9-CA4B43820AE3}" destId="{2536F27C-F57B-8549-BB77-721311D80B78}" srcOrd="8" destOrd="0" presId="urn:microsoft.com/office/officeart/2005/8/layout/radial1"/>
    <dgm:cxn modelId="{189C722E-32E6-FC47-842E-BC1308832446}" type="presParOf" srcId="{05560067-93B7-8C41-9AD9-CA4B43820AE3}" destId="{A67B5C78-08CC-694D-BC84-920E823D99B6}" srcOrd="9" destOrd="0" presId="urn:microsoft.com/office/officeart/2005/8/layout/radial1"/>
    <dgm:cxn modelId="{16A18552-0588-DA48-B7E3-920700F37FEA}" type="presParOf" srcId="{A67B5C78-08CC-694D-BC84-920E823D99B6}" destId="{0EA4A484-20A8-124D-9517-BE83CBE1B02C}" srcOrd="0" destOrd="0" presId="urn:microsoft.com/office/officeart/2005/8/layout/radial1"/>
    <dgm:cxn modelId="{CCF05B9D-D733-4244-B1CF-5AACF54DFA7E}" type="presParOf" srcId="{05560067-93B7-8C41-9AD9-CA4B43820AE3}" destId="{C1C1AF2C-4B4E-D345-9FB1-04186EA95506}" srcOrd="10" destOrd="0" presId="urn:microsoft.com/office/officeart/2005/8/layout/radial1"/>
    <dgm:cxn modelId="{4CB557C1-4608-9C42-A43F-1356D2D47494}" type="presParOf" srcId="{05560067-93B7-8C41-9AD9-CA4B43820AE3}" destId="{AA0F6317-9464-4E4B-9A0A-2BC09170E38E}" srcOrd="11" destOrd="0" presId="urn:microsoft.com/office/officeart/2005/8/layout/radial1"/>
    <dgm:cxn modelId="{F6919120-AF0A-BA4C-AFFF-3C7D2610BC48}" type="presParOf" srcId="{AA0F6317-9464-4E4B-9A0A-2BC09170E38E}" destId="{B923FFF1-ADFD-D348-ABBC-A42DF16B71B3}" srcOrd="0" destOrd="0" presId="urn:microsoft.com/office/officeart/2005/8/layout/radial1"/>
    <dgm:cxn modelId="{78EC1CF5-FA60-B04B-B483-7095A5FB2BED}" type="presParOf" srcId="{05560067-93B7-8C41-9AD9-CA4B43820AE3}" destId="{CB452A85-DF39-0447-90F1-B88C37FB0DC8}" srcOrd="12" destOrd="0" presId="urn:microsoft.com/office/officeart/2005/8/layout/radial1"/>
    <dgm:cxn modelId="{BF5DE265-07C6-7741-86E4-AF70AA7EA4AA}" type="presParOf" srcId="{05560067-93B7-8C41-9AD9-CA4B43820AE3}" destId="{0991DCF2-AA4E-F344-BDC4-68E1D536FA7D}" srcOrd="13" destOrd="0" presId="urn:microsoft.com/office/officeart/2005/8/layout/radial1"/>
    <dgm:cxn modelId="{4364F562-DA42-0641-8300-ADC292D6E3B5}" type="presParOf" srcId="{0991DCF2-AA4E-F344-BDC4-68E1D536FA7D}" destId="{909F451B-3B89-954B-BA58-332F8C8EC61D}" srcOrd="0" destOrd="0" presId="urn:microsoft.com/office/officeart/2005/8/layout/radial1"/>
    <dgm:cxn modelId="{A590C6DB-881A-9E40-9297-CD1CC9F295F2}" type="presParOf" srcId="{05560067-93B7-8C41-9AD9-CA4B43820AE3}" destId="{63393D18-740C-E447-9605-F8DDBD1D0DA6}" srcOrd="14" destOrd="0" presId="urn:microsoft.com/office/officeart/2005/8/layout/radial1"/>
    <dgm:cxn modelId="{01BFE799-BA09-0F48-A0DC-913853E36F35}" type="presParOf" srcId="{05560067-93B7-8C41-9AD9-CA4B43820AE3}" destId="{8F9E6AA1-32C9-814C-B1DF-070755CA4979}" srcOrd="15" destOrd="0" presId="urn:microsoft.com/office/officeart/2005/8/layout/radial1"/>
    <dgm:cxn modelId="{6B08A2CF-C1A1-1440-84B7-1D94CB5F3935}" type="presParOf" srcId="{8F9E6AA1-32C9-814C-B1DF-070755CA4979}" destId="{CFDC015A-0862-8943-ACA6-3FB7EF3A59CA}" srcOrd="0" destOrd="0" presId="urn:microsoft.com/office/officeart/2005/8/layout/radial1"/>
    <dgm:cxn modelId="{0A74D817-F304-4D42-8C00-A2208B1D8B9E}" type="presParOf" srcId="{05560067-93B7-8C41-9AD9-CA4B43820AE3}" destId="{1224F7D7-1172-2544-A2FB-23F3E77DA098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86830-77E4-624D-8313-8FD4E776A357}">
      <dsp:nvSpPr>
        <dsp:cNvPr id="0" name=""/>
        <dsp:cNvSpPr/>
      </dsp:nvSpPr>
      <dsp:spPr>
        <a:xfrm>
          <a:off x="4353190" y="2298717"/>
          <a:ext cx="1338226" cy="13382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閱讀活動</a:t>
          </a:r>
        </a:p>
      </dsp:txBody>
      <dsp:txXfrm>
        <a:off x="4549169" y="2494696"/>
        <a:ext cx="946268" cy="946268"/>
      </dsp:txXfrm>
    </dsp:sp>
    <dsp:sp modelId="{A0FA3716-FD5A-704D-9D49-485DF8EA01EF}">
      <dsp:nvSpPr>
        <dsp:cNvPr id="0" name=""/>
        <dsp:cNvSpPr/>
      </dsp:nvSpPr>
      <dsp:spPr>
        <a:xfrm rot="16200000">
          <a:off x="4553673" y="1818097"/>
          <a:ext cx="937260" cy="23981"/>
        </a:xfrm>
        <a:custGeom>
          <a:avLst/>
          <a:gdLst/>
          <a:ahLst/>
          <a:cxnLst/>
          <a:rect l="0" t="0" r="0" b="0"/>
          <a:pathLst>
            <a:path>
              <a:moveTo>
                <a:pt x="0" y="11990"/>
              </a:moveTo>
              <a:lnTo>
                <a:pt x="937260" y="119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b="1" kern="1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4998872" y="1806656"/>
        <a:ext cx="46863" cy="46863"/>
      </dsp:txXfrm>
    </dsp:sp>
    <dsp:sp modelId="{F92143D9-F815-C446-B82F-A86A515361D9}">
      <dsp:nvSpPr>
        <dsp:cNvPr id="0" name=""/>
        <dsp:cNvSpPr/>
      </dsp:nvSpPr>
      <dsp:spPr>
        <a:xfrm>
          <a:off x="4353190" y="23231"/>
          <a:ext cx="1338226" cy="133822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在花園讀詩</a:t>
          </a:r>
        </a:p>
      </dsp:txBody>
      <dsp:txXfrm>
        <a:off x="4549169" y="219210"/>
        <a:ext cx="946268" cy="946268"/>
      </dsp:txXfrm>
    </dsp:sp>
    <dsp:sp modelId="{E958D6A7-299E-FB4D-9435-015AA84C89FF}">
      <dsp:nvSpPr>
        <dsp:cNvPr id="0" name=""/>
        <dsp:cNvSpPr/>
      </dsp:nvSpPr>
      <dsp:spPr>
        <a:xfrm rot="18900000">
          <a:off x="5358179" y="2151334"/>
          <a:ext cx="937260" cy="23981"/>
        </a:xfrm>
        <a:custGeom>
          <a:avLst/>
          <a:gdLst/>
          <a:ahLst/>
          <a:cxnLst/>
          <a:rect l="0" t="0" r="0" b="0"/>
          <a:pathLst>
            <a:path>
              <a:moveTo>
                <a:pt x="0" y="11990"/>
              </a:moveTo>
              <a:lnTo>
                <a:pt x="937260" y="119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b="1" kern="1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5803378" y="2139893"/>
        <a:ext cx="46863" cy="46863"/>
      </dsp:txXfrm>
    </dsp:sp>
    <dsp:sp modelId="{850402BD-709D-244B-9944-A039EFB48C55}">
      <dsp:nvSpPr>
        <dsp:cNvPr id="0" name=""/>
        <dsp:cNvSpPr/>
      </dsp:nvSpPr>
      <dsp:spPr>
        <a:xfrm>
          <a:off x="5962203" y="689705"/>
          <a:ext cx="1338226" cy="133822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讀給家人聽</a:t>
          </a:r>
        </a:p>
      </dsp:txBody>
      <dsp:txXfrm>
        <a:off x="6158182" y="885684"/>
        <a:ext cx="946268" cy="946268"/>
      </dsp:txXfrm>
    </dsp:sp>
    <dsp:sp modelId="{FCFD8491-57C1-264D-A27C-3841B9C383E3}">
      <dsp:nvSpPr>
        <dsp:cNvPr id="0" name=""/>
        <dsp:cNvSpPr/>
      </dsp:nvSpPr>
      <dsp:spPr>
        <a:xfrm>
          <a:off x="5691417" y="2955840"/>
          <a:ext cx="937260" cy="23981"/>
        </a:xfrm>
        <a:custGeom>
          <a:avLst/>
          <a:gdLst/>
          <a:ahLst/>
          <a:cxnLst/>
          <a:rect l="0" t="0" r="0" b="0"/>
          <a:pathLst>
            <a:path>
              <a:moveTo>
                <a:pt x="0" y="11990"/>
              </a:moveTo>
              <a:lnTo>
                <a:pt x="937260" y="119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b="1" kern="1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6136615" y="2944399"/>
        <a:ext cx="46863" cy="46863"/>
      </dsp:txXfrm>
    </dsp:sp>
    <dsp:sp modelId="{B8CDA1FD-3644-3C4F-8F2E-555C8D1D75EC}">
      <dsp:nvSpPr>
        <dsp:cNvPr id="0" name=""/>
        <dsp:cNvSpPr/>
      </dsp:nvSpPr>
      <dsp:spPr>
        <a:xfrm>
          <a:off x="6628677" y="2298717"/>
          <a:ext cx="1338226" cy="133822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站在書店閱讀</a:t>
          </a:r>
        </a:p>
      </dsp:txBody>
      <dsp:txXfrm>
        <a:off x="6824656" y="2494696"/>
        <a:ext cx="946268" cy="946268"/>
      </dsp:txXfrm>
    </dsp:sp>
    <dsp:sp modelId="{8F67D74A-BF7D-F842-A762-A17995F290E7}">
      <dsp:nvSpPr>
        <dsp:cNvPr id="0" name=""/>
        <dsp:cNvSpPr/>
      </dsp:nvSpPr>
      <dsp:spPr>
        <a:xfrm rot="2700000">
          <a:off x="5358179" y="3760346"/>
          <a:ext cx="937260" cy="23981"/>
        </a:xfrm>
        <a:custGeom>
          <a:avLst/>
          <a:gdLst/>
          <a:ahLst/>
          <a:cxnLst/>
          <a:rect l="0" t="0" r="0" b="0"/>
          <a:pathLst>
            <a:path>
              <a:moveTo>
                <a:pt x="0" y="11990"/>
              </a:moveTo>
              <a:lnTo>
                <a:pt x="937260" y="119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b="1" kern="1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5803378" y="3748905"/>
        <a:ext cx="46863" cy="46863"/>
      </dsp:txXfrm>
    </dsp:sp>
    <dsp:sp modelId="{2536F27C-F57B-8549-BB77-721311D80B78}">
      <dsp:nvSpPr>
        <dsp:cNvPr id="0" name=""/>
        <dsp:cNvSpPr/>
      </dsp:nvSpPr>
      <dsp:spPr>
        <a:xfrm>
          <a:off x="5962203" y="3907730"/>
          <a:ext cx="1338226" cy="133822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幫作者推銷書</a:t>
          </a:r>
        </a:p>
      </dsp:txBody>
      <dsp:txXfrm>
        <a:off x="6158182" y="4103709"/>
        <a:ext cx="946268" cy="946268"/>
      </dsp:txXfrm>
    </dsp:sp>
    <dsp:sp modelId="{A67B5C78-08CC-694D-BC84-920E823D99B6}">
      <dsp:nvSpPr>
        <dsp:cNvPr id="0" name=""/>
        <dsp:cNvSpPr/>
      </dsp:nvSpPr>
      <dsp:spPr>
        <a:xfrm rot="5400000">
          <a:off x="4553673" y="4093583"/>
          <a:ext cx="937260" cy="23981"/>
        </a:xfrm>
        <a:custGeom>
          <a:avLst/>
          <a:gdLst/>
          <a:ahLst/>
          <a:cxnLst/>
          <a:rect l="0" t="0" r="0" b="0"/>
          <a:pathLst>
            <a:path>
              <a:moveTo>
                <a:pt x="0" y="11990"/>
              </a:moveTo>
              <a:lnTo>
                <a:pt x="937260" y="119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b="1" kern="1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4998872" y="4082142"/>
        <a:ext cx="46863" cy="46863"/>
      </dsp:txXfrm>
    </dsp:sp>
    <dsp:sp modelId="{C1C1AF2C-4B4E-D345-9FB1-04186EA95506}">
      <dsp:nvSpPr>
        <dsp:cNvPr id="0" name=""/>
        <dsp:cNvSpPr/>
      </dsp:nvSpPr>
      <dsp:spPr>
        <a:xfrm>
          <a:off x="4353190" y="4574204"/>
          <a:ext cx="1338226" cy="133822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讀好友正在讀的書</a:t>
          </a:r>
        </a:p>
      </dsp:txBody>
      <dsp:txXfrm>
        <a:off x="4549169" y="4770183"/>
        <a:ext cx="946268" cy="946268"/>
      </dsp:txXfrm>
    </dsp:sp>
    <dsp:sp modelId="{AA0F6317-9464-4E4B-9A0A-2BC09170E38E}">
      <dsp:nvSpPr>
        <dsp:cNvPr id="0" name=""/>
        <dsp:cNvSpPr/>
      </dsp:nvSpPr>
      <dsp:spPr>
        <a:xfrm rot="8100000">
          <a:off x="3749167" y="3760346"/>
          <a:ext cx="937260" cy="23981"/>
        </a:xfrm>
        <a:custGeom>
          <a:avLst/>
          <a:gdLst/>
          <a:ahLst/>
          <a:cxnLst/>
          <a:rect l="0" t="0" r="0" b="0"/>
          <a:pathLst>
            <a:path>
              <a:moveTo>
                <a:pt x="0" y="11990"/>
              </a:moveTo>
              <a:lnTo>
                <a:pt x="937260" y="119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b="1" kern="1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 rot="10800000">
        <a:off x="4194366" y="3748905"/>
        <a:ext cx="46863" cy="46863"/>
      </dsp:txXfrm>
    </dsp:sp>
    <dsp:sp modelId="{CB452A85-DF39-0447-90F1-B88C37FB0DC8}">
      <dsp:nvSpPr>
        <dsp:cNvPr id="0" name=""/>
        <dsp:cNvSpPr/>
      </dsp:nvSpPr>
      <dsp:spPr>
        <a:xfrm>
          <a:off x="2744178" y="3907730"/>
          <a:ext cx="1338226" cy="133822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一週去一次圖書館</a:t>
          </a:r>
        </a:p>
      </dsp:txBody>
      <dsp:txXfrm>
        <a:off x="2940157" y="4103709"/>
        <a:ext cx="946268" cy="946268"/>
      </dsp:txXfrm>
    </dsp:sp>
    <dsp:sp modelId="{0991DCF2-AA4E-F344-BDC4-68E1D536FA7D}">
      <dsp:nvSpPr>
        <dsp:cNvPr id="0" name=""/>
        <dsp:cNvSpPr/>
      </dsp:nvSpPr>
      <dsp:spPr>
        <a:xfrm rot="10800000">
          <a:off x="3415930" y="2955840"/>
          <a:ext cx="937260" cy="23981"/>
        </a:xfrm>
        <a:custGeom>
          <a:avLst/>
          <a:gdLst/>
          <a:ahLst/>
          <a:cxnLst/>
          <a:rect l="0" t="0" r="0" b="0"/>
          <a:pathLst>
            <a:path>
              <a:moveTo>
                <a:pt x="0" y="11990"/>
              </a:moveTo>
              <a:lnTo>
                <a:pt x="937260" y="119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b="1" kern="1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 rot="10800000">
        <a:off x="3861129" y="2944399"/>
        <a:ext cx="46863" cy="46863"/>
      </dsp:txXfrm>
    </dsp:sp>
    <dsp:sp modelId="{63393D18-740C-E447-9605-F8DDBD1D0DA6}">
      <dsp:nvSpPr>
        <dsp:cNvPr id="0" name=""/>
        <dsp:cNvSpPr/>
      </dsp:nvSpPr>
      <dsp:spPr>
        <a:xfrm>
          <a:off x="2077704" y="2298717"/>
          <a:ext cx="1338226" cy="133822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邊聽歌邊閱讀</a:t>
          </a:r>
        </a:p>
      </dsp:txBody>
      <dsp:txXfrm>
        <a:off x="2273683" y="2494696"/>
        <a:ext cx="946268" cy="946268"/>
      </dsp:txXfrm>
    </dsp:sp>
    <dsp:sp modelId="{8F9E6AA1-32C9-814C-B1DF-070755CA4979}">
      <dsp:nvSpPr>
        <dsp:cNvPr id="0" name=""/>
        <dsp:cNvSpPr/>
      </dsp:nvSpPr>
      <dsp:spPr>
        <a:xfrm rot="13500000">
          <a:off x="3749167" y="2151334"/>
          <a:ext cx="937260" cy="23981"/>
        </a:xfrm>
        <a:custGeom>
          <a:avLst/>
          <a:gdLst/>
          <a:ahLst/>
          <a:cxnLst/>
          <a:rect l="0" t="0" r="0" b="0"/>
          <a:pathLst>
            <a:path>
              <a:moveTo>
                <a:pt x="0" y="11990"/>
              </a:moveTo>
              <a:lnTo>
                <a:pt x="937260" y="119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b="1" kern="1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 rot="10800000">
        <a:off x="4194366" y="2139893"/>
        <a:ext cx="46863" cy="46863"/>
      </dsp:txXfrm>
    </dsp:sp>
    <dsp:sp modelId="{1224F7D7-1172-2544-A2FB-23F3E77DA098}">
      <dsp:nvSpPr>
        <dsp:cNvPr id="0" name=""/>
        <dsp:cNvSpPr/>
      </dsp:nvSpPr>
      <dsp:spPr>
        <a:xfrm>
          <a:off x="2744178" y="689705"/>
          <a:ext cx="1338226" cy="133822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和朋友一起玩一起讀</a:t>
          </a:r>
        </a:p>
      </dsp:txBody>
      <dsp:txXfrm>
        <a:off x="2940157" y="885684"/>
        <a:ext cx="946268" cy="946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CE7E8-7115-9547-86B5-F835F647FD24}" type="datetimeFigureOut">
              <a:rPr kumimoji="1" lang="zh-TW" altLang="en-US" smtClean="0"/>
              <a:t>2023/2/24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34FDD-374F-D943-9690-F613C6682D1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87439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21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B32603D-6F7B-414C-A16E-E2CEF2349D5A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74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2ADD4-2B7C-4644-907B-9D53935AE4D2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8129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21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B32603D-6F7B-414C-A16E-E2CEF2349D5A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23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投影片圖像版面配置區 1">
            <a:extLst>
              <a:ext uri="{FF2B5EF4-FFF2-40B4-BE49-F238E27FC236}">
                <a16:creationId xmlns:a16="http://schemas.microsoft.com/office/drawing/2014/main" id="{DFE4FF82-F5FB-1046-9665-67245F2A8F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7" name="備忘稿版面配置區 2">
            <a:extLst>
              <a:ext uri="{FF2B5EF4-FFF2-40B4-BE49-F238E27FC236}">
                <a16:creationId xmlns:a16="http://schemas.microsoft.com/office/drawing/2014/main" id="{70B4B153-72F1-2A49-892C-6A533BD429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267268" name="投影片編號版面配置區 3">
            <a:extLst>
              <a:ext uri="{FF2B5EF4-FFF2-40B4-BE49-F238E27FC236}">
                <a16:creationId xmlns:a16="http://schemas.microsoft.com/office/drawing/2014/main" id="{E65E3F4B-29CE-DE44-A9CB-7580B651F4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852E99B-0F53-D64F-A2BD-393A81F0E6E0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24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83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AE1177-C110-4CA6-AD36-FF90746372C1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20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21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B32603D-6F7B-414C-A16E-E2CEF2349D5A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26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56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21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B32603D-6F7B-414C-A16E-E2CEF2349D5A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31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27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21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B32603D-6F7B-414C-A16E-E2CEF2349D5A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38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08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221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B32603D-6F7B-414C-A16E-E2CEF2349D5A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43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50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221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B32603D-6F7B-414C-A16E-E2CEF2349D5A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44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221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B32603D-6F7B-414C-A16E-E2CEF2349D5A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45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21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B32603D-6F7B-414C-A16E-E2CEF2349D5A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91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21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B32603D-6F7B-414C-A16E-E2CEF2349D5A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11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21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B32603D-6F7B-414C-A16E-E2CEF2349D5A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72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投影片圖像版面配置區 1">
            <a:extLst>
              <a:ext uri="{FF2B5EF4-FFF2-40B4-BE49-F238E27FC236}">
                <a16:creationId xmlns:a16="http://schemas.microsoft.com/office/drawing/2014/main" id="{DFE4FF82-F5FB-1046-9665-67245F2A8F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7" name="備忘稿版面配置區 2">
            <a:extLst>
              <a:ext uri="{FF2B5EF4-FFF2-40B4-BE49-F238E27FC236}">
                <a16:creationId xmlns:a16="http://schemas.microsoft.com/office/drawing/2014/main" id="{70B4B153-72F1-2A49-892C-6A533BD429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67268" name="投影片編號版面配置區 3">
            <a:extLst>
              <a:ext uri="{FF2B5EF4-FFF2-40B4-BE49-F238E27FC236}">
                <a16:creationId xmlns:a16="http://schemas.microsoft.com/office/drawing/2014/main" id="{E65E3F4B-29CE-DE44-A9CB-7580B651F4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852E99B-0F53-D64F-A2BD-393A81F0E6E0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74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投影片圖像版面配置區 1">
            <a:extLst>
              <a:ext uri="{FF2B5EF4-FFF2-40B4-BE49-F238E27FC236}">
                <a16:creationId xmlns:a16="http://schemas.microsoft.com/office/drawing/2014/main" id="{DFE4FF82-F5FB-1046-9665-67245F2A8F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7" name="備忘稿版面配置區 2">
            <a:extLst>
              <a:ext uri="{FF2B5EF4-FFF2-40B4-BE49-F238E27FC236}">
                <a16:creationId xmlns:a16="http://schemas.microsoft.com/office/drawing/2014/main" id="{70B4B153-72F1-2A49-892C-6A533BD429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67268" name="投影片編號版面配置區 3">
            <a:extLst>
              <a:ext uri="{FF2B5EF4-FFF2-40B4-BE49-F238E27FC236}">
                <a16:creationId xmlns:a16="http://schemas.microsoft.com/office/drawing/2014/main" id="{E65E3F4B-29CE-DE44-A9CB-7580B651F4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852E99B-0F53-D64F-A2BD-393A81F0E6E0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87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21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B32603D-6F7B-414C-A16E-E2CEF2349D5A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16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18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21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B32603D-6F7B-414C-A16E-E2CEF2349D5A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17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665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21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B32603D-6F7B-414C-A16E-E2CEF2349D5A}" type="slidenum">
              <a:rPr lang="zh-TW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18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07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CF7C8-B68A-754A-BFA6-4172F0F054B8}" type="datetimeFigureOut">
              <a:rPr kumimoji="1" lang="zh-TW" altLang="en-US" smtClean="0"/>
              <a:t>2023/2/24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1B5F-2CA6-EF49-B0D9-F4D5EFD7771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01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CF7C8-B68A-754A-BFA6-4172F0F054B8}" type="datetimeFigureOut">
              <a:rPr kumimoji="1" lang="zh-TW" altLang="en-US" smtClean="0"/>
              <a:t>2023/2/24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1B5F-2CA6-EF49-B0D9-F4D5EFD7771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57471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CF7C8-B68A-754A-BFA6-4172F0F054B8}" type="datetimeFigureOut">
              <a:rPr kumimoji="1" lang="zh-TW" altLang="en-US" smtClean="0"/>
              <a:t>2023/2/24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1B5F-2CA6-EF49-B0D9-F4D5EFD7771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33282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8256726" y="6404292"/>
            <a:ext cx="258624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393062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CF7C8-B68A-754A-BFA6-4172F0F054B8}" type="datetimeFigureOut">
              <a:rPr kumimoji="1" lang="zh-TW" altLang="en-US" smtClean="0"/>
              <a:t>2023/2/24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1B5F-2CA6-EF49-B0D9-F4D5EFD7771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94262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CF7C8-B68A-754A-BFA6-4172F0F054B8}" type="datetimeFigureOut">
              <a:rPr kumimoji="1" lang="zh-TW" altLang="en-US" smtClean="0"/>
              <a:t>2023/2/24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1B5F-2CA6-EF49-B0D9-F4D5EFD7771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1538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CF7C8-B68A-754A-BFA6-4172F0F054B8}" type="datetimeFigureOut">
              <a:rPr kumimoji="1" lang="zh-TW" altLang="en-US" smtClean="0"/>
              <a:t>2023/2/24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1B5F-2CA6-EF49-B0D9-F4D5EFD7771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9765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CF7C8-B68A-754A-BFA6-4172F0F054B8}" type="datetimeFigureOut">
              <a:rPr kumimoji="1" lang="zh-TW" altLang="en-US" smtClean="0"/>
              <a:t>2023/2/24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1B5F-2CA6-EF49-B0D9-F4D5EFD7771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7782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CF7C8-B68A-754A-BFA6-4172F0F054B8}" type="datetimeFigureOut">
              <a:rPr kumimoji="1" lang="zh-TW" altLang="en-US" smtClean="0"/>
              <a:t>2023/2/24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1B5F-2CA6-EF49-B0D9-F4D5EFD7771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7843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CF7C8-B68A-754A-BFA6-4172F0F054B8}" type="datetimeFigureOut">
              <a:rPr kumimoji="1" lang="zh-TW" altLang="en-US" smtClean="0"/>
              <a:t>2023/2/24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1B5F-2CA6-EF49-B0D9-F4D5EFD7771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9919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CF7C8-B68A-754A-BFA6-4172F0F054B8}" type="datetimeFigureOut">
              <a:rPr kumimoji="1" lang="zh-TW" altLang="en-US" smtClean="0"/>
              <a:t>2023/2/24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1B5F-2CA6-EF49-B0D9-F4D5EFD7771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84613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CF7C8-B68A-754A-BFA6-4172F0F054B8}" type="datetimeFigureOut">
              <a:rPr kumimoji="1" lang="zh-TW" altLang="en-US" smtClean="0"/>
              <a:t>2023/2/24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21B5F-2CA6-EF49-B0D9-F4D5EFD7771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4927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CF7C8-B68A-754A-BFA6-4172F0F054B8}" type="datetimeFigureOut">
              <a:rPr kumimoji="1" lang="zh-TW" altLang="en-US" smtClean="0"/>
              <a:t>2023/2/24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21B5F-2CA6-EF49-B0D9-F4D5EFD7771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0768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tif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&#27888;&#22269;&#36208;&#24515;&#24191;&#21578;&#65292;&#20026;5&#23681;&#20799;&#23376;&#20080;&#24179;&#26495;&#65292;&#32467;&#26524;&#34987;&#21806;&#36135;&#21592;&#25945;&#32946;&#20102;&#65281;%20&#26631;&#28165;.mp4" TargetMode="Externa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tiff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11" Type="http://schemas.openxmlformats.org/officeDocument/2006/relationships/image" Target="../media/image69.tiff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iff"/><Relationship Id="rId3" Type="http://schemas.openxmlformats.org/officeDocument/2006/relationships/image" Target="../media/image72.tiff"/><Relationship Id="rId7" Type="http://schemas.openxmlformats.org/officeDocument/2006/relationships/image" Target="../media/image7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tiff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室內, 架子, 書, 坐 的圖片&#10;&#10;自動產生的描述">
            <a:extLst>
              <a:ext uri="{FF2B5EF4-FFF2-40B4-BE49-F238E27FC236}">
                <a16:creationId xmlns:a16="http://schemas.microsoft.com/office/drawing/2014/main" id="{D121288C-510F-5242-ADD8-B69DBAA84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25" b="1"/>
          <a:stretch/>
        </p:blipFill>
        <p:spPr>
          <a:xfrm>
            <a:off x="-1" y="-18535"/>
            <a:ext cx="9168023" cy="5586997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pic>
        <p:nvPicPr>
          <p:cNvPr id="7" name="圖片 6" descr="一張含有 玩具, 畫畫, 馬克杯 的圖片&#10;&#10;自動產生的描述">
            <a:extLst>
              <a:ext uri="{FF2B5EF4-FFF2-40B4-BE49-F238E27FC236}">
                <a16:creationId xmlns:a16="http://schemas.microsoft.com/office/drawing/2014/main" id="{AE45F430-1AD5-0C4C-9B09-403608919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5" b="95041" l="9833" r="89854">
                        <a14:foregroundMark x1="69038" y1="30747" x2="69038" y2="30747"/>
                        <a14:foregroundMark x1="68724" y1="29580" x2="68724" y2="29580"/>
                        <a14:foregroundMark x1="66213" y1="16919" x2="66213" y2="16919"/>
                        <a14:foregroundMark x1="60146" y1="13477" x2="60146" y2="13477"/>
                        <a14:foregroundMark x1="65272" y1="9043" x2="65272" y2="9043"/>
                        <a14:foregroundMark x1="72699" y1="9743" x2="72699" y2="9743"/>
                        <a14:foregroundMark x1="75418" y1="13652" x2="75418" y2="13652"/>
                        <a14:foregroundMark x1="75732" y1="17970" x2="75732" y2="17970"/>
                        <a14:foregroundMark x1="75418" y1="17445" x2="75418" y2="17445"/>
                        <a14:foregroundMark x1="57322" y1="95041" x2="57322" y2="95041"/>
                        <a14:backgroundMark x1="27615" y1="34014" x2="31590" y2="36056"/>
                        <a14:backgroundMark x1="64121" y1="25146" x2="63494" y2="31272"/>
                        <a14:backgroundMark x1="60460" y1="36756" x2="61297" y2="39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6592" y="-282225"/>
            <a:ext cx="4139943" cy="742244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E6EBEA7-D314-4B47-8834-748A3DEF03E2}"/>
              </a:ext>
            </a:extLst>
          </p:cNvPr>
          <p:cNvSpPr txBox="1"/>
          <p:nvPr/>
        </p:nvSpPr>
        <p:spPr>
          <a:xfrm>
            <a:off x="2339752" y="1289538"/>
            <a:ext cx="7204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7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美好的陪伴</a:t>
            </a:r>
            <a:r>
              <a:rPr kumimoji="1" lang="en-US" altLang="zh-TW" sz="7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——</a:t>
            </a:r>
            <a:r>
              <a:rPr kumimoji="1" lang="zh-TW" altLang="en-US" sz="7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親子共讀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D7000F5-D9F2-2344-AFC9-1630286A2CA2}"/>
              </a:ext>
            </a:extLst>
          </p:cNvPr>
          <p:cNvSpPr txBox="1"/>
          <p:nvPr/>
        </p:nvSpPr>
        <p:spPr>
          <a:xfrm>
            <a:off x="1583160" y="600040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屏東縣中正國小林用正老師</a:t>
            </a:r>
          </a:p>
        </p:txBody>
      </p:sp>
    </p:spTree>
    <p:extLst>
      <p:ext uri="{BB962C8B-B14F-4D97-AF65-F5344CB8AC3E}">
        <p14:creationId xmlns:p14="http://schemas.microsoft.com/office/powerpoint/2010/main" val="23919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室內, 天花板, 牆 的圖片&#10;&#10;&#10;&#10;自動產生的描述">
            <a:extLst>
              <a:ext uri="{FF2B5EF4-FFF2-40B4-BE49-F238E27FC236}">
                <a16:creationId xmlns:a16="http://schemas.microsoft.com/office/drawing/2014/main" id="{5676FC83-984A-3647-8A8A-790ABA1D0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9067800" cy="680085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28223CA-E9A0-C541-BDB3-426434E996C1}"/>
              </a:ext>
            </a:extLst>
          </p:cNvPr>
          <p:cNvSpPr txBox="1"/>
          <p:nvPr/>
        </p:nvSpPr>
        <p:spPr>
          <a:xfrm>
            <a:off x="0" y="4938802"/>
            <a:ext cx="9144000" cy="18620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115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用教材教能力</a:t>
            </a:r>
            <a:endParaRPr kumimoji="1" lang="en-US" altLang="zh-TW" sz="8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9774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矩形"/>
          <p:cNvSpPr/>
          <p:nvPr/>
        </p:nvSpPr>
        <p:spPr>
          <a:xfrm>
            <a:off x="-1" y="0"/>
            <a:ext cx="9144002" cy="1268413"/>
          </a:xfrm>
          <a:prstGeom prst="rect">
            <a:avLst/>
          </a:prstGeom>
          <a:solidFill>
            <a:srgbClr val="EBEE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5" name="矩形"/>
          <p:cNvSpPr/>
          <p:nvPr/>
        </p:nvSpPr>
        <p:spPr>
          <a:xfrm>
            <a:off x="4762" y="922337"/>
            <a:ext cx="9144001" cy="692151"/>
          </a:xfrm>
          <a:prstGeom prst="rect">
            <a:avLst/>
          </a:prstGeom>
          <a:solidFill>
            <a:srgbClr val="F9A7F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6" name="關於語文學習"/>
          <p:cNvSpPr txBox="1"/>
          <p:nvPr/>
        </p:nvSpPr>
        <p:spPr>
          <a:xfrm>
            <a:off x="1736725" y="-138113"/>
            <a:ext cx="6102350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endParaRPr dirty="0"/>
          </a:p>
        </p:txBody>
      </p:sp>
      <p:sp>
        <p:nvSpPr>
          <p:cNvPr id="1261" name="☑用教材教  教教材"/>
          <p:cNvSpPr txBox="1"/>
          <p:nvPr/>
        </p:nvSpPr>
        <p:spPr>
          <a:xfrm>
            <a:off x="0" y="145395"/>
            <a:ext cx="914400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4400">
                <a:latin typeface="蘋果儷中黑"/>
                <a:ea typeface="蘋果儷中黑"/>
                <a:cs typeface="蘋果儷中黑"/>
                <a:sym typeface="蘋果儷中黑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Wingdings 2"/>
                <a:sym typeface="Wingdings 2"/>
              </a:rPr>
              <a:t>大考中，課本的內容都不會考，怎麼辦？</a:t>
            </a:r>
            <a:endParaRPr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圖片 2" descr="一張含有 時鐘 的圖片&#10;&#10;自動產生的描述">
            <a:extLst>
              <a:ext uri="{FF2B5EF4-FFF2-40B4-BE49-F238E27FC236}">
                <a16:creationId xmlns:a16="http://schemas.microsoft.com/office/drawing/2014/main" id="{BAA6C520-4598-4C40-B94F-9BA1771B1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922337"/>
            <a:ext cx="9144000" cy="593566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163EFBD-3878-9347-A483-85589CED77B2}"/>
              </a:ext>
            </a:extLst>
          </p:cNvPr>
          <p:cNvSpPr txBox="1"/>
          <p:nvPr/>
        </p:nvSpPr>
        <p:spPr>
          <a:xfrm>
            <a:off x="3419871" y="5411450"/>
            <a:ext cx="5719365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從課本學方法，</a:t>
            </a:r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（課內）</a:t>
            </a:r>
            <a:endParaRPr kumimoji="1" lang="en-US" altLang="zh-TW" sz="4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用方法讀更多。</a:t>
            </a:r>
            <a:r>
              <a:rPr kumimoji="1"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（課外）</a:t>
            </a:r>
          </a:p>
        </p:txBody>
      </p:sp>
    </p:spTree>
    <p:extLst>
      <p:ext uri="{BB962C8B-B14F-4D97-AF65-F5344CB8AC3E}">
        <p14:creationId xmlns:p14="http://schemas.microsoft.com/office/powerpoint/2010/main" val="425496410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4BF256A-DBD0-2F44-8E7C-1D26BE80443E}"/>
              </a:ext>
            </a:extLst>
          </p:cNvPr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037A76D-EAD3-CD4B-B482-3A52EF085B2A}"/>
              </a:ext>
            </a:extLst>
          </p:cNvPr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110596" name="文字方塊 1">
            <a:extLst>
              <a:ext uri="{FF2B5EF4-FFF2-40B4-BE49-F238E27FC236}">
                <a16:creationId xmlns:a16="http://schemas.microsoft.com/office/drawing/2014/main" id="{8D42CFEF-F675-FB4D-AFDB-7EC2F3392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-100013"/>
            <a:ext cx="6102350" cy="110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66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關於語文學習</a:t>
            </a:r>
          </a:p>
        </p:txBody>
      </p:sp>
      <p:sp>
        <p:nvSpPr>
          <p:cNvPr id="110597" name="文字方塊 10">
            <a:extLst>
              <a:ext uri="{FF2B5EF4-FFF2-40B4-BE49-F238E27FC236}">
                <a16:creationId xmlns:a16="http://schemas.microsoft.com/office/drawing/2014/main" id="{559CFFFE-2CB1-2C44-9478-8A6A04DC3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2113" y="903288"/>
            <a:ext cx="36718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4400" b="1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未來考試趨勢</a:t>
            </a:r>
          </a:p>
        </p:txBody>
      </p:sp>
      <p:sp>
        <p:nvSpPr>
          <p:cNvPr id="110598" name="矩形 1">
            <a:extLst>
              <a:ext uri="{FF2B5EF4-FFF2-40B4-BE49-F238E27FC236}">
                <a16:creationId xmlns:a16="http://schemas.microsoft.com/office/drawing/2014/main" id="{8ED5A87D-25F1-5D41-A329-06758CBCA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" y="1539875"/>
            <a:ext cx="8740775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大考中心宣布，未來題型的改變方向有以下</a:t>
            </a:r>
            <a:r>
              <a:rPr kumimoji="0"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kumimoji="0"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個重點：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0" lang="zh-TW" altLang="en-US" sz="1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0"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情境式命題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。考題中會出現許多來自生活中的情境，或是「學術探究情境」，也就是實驗題。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0"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著重在閱讀理解、圖表判讀等整合運用知識的能力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。除了純文字外，是否能精確解讀表格、繪圖、地圖等也是重點。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0"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跨領域、跨學科的綜整題型，將取代零碎、片斷的記憶與背誦型知識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考試中心主任劉孟奇建議學生，</a:t>
            </a:r>
            <a:r>
              <a:rPr kumimoji="0" lang="zh-TW" altLang="en-US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應大量閱讀不同類型的文本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像是科普、社會文化、全球情境等，打破學科藩籬，整合自然與人文；特別是未來素養題型的題幹會很長，「訊息量一定會有所增加」，因此考生平日就要多練習閱讀長文，然後檢視是否能完全理解文意，包括擷取正確訊息、統整解釋及反思評價等不同層次的能力。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劉孟奇也建議家長，不但不要再禁止孩子「讀閒書」，還應該多多鼓勵，因為素養題型無法「考前猜題」，資訊量少是很不利的，只能廣泛接觸各類有深度的文章，不管是文言文還是白話文，也不管是中西名著經典，</a:t>
            </a:r>
            <a:r>
              <a:rPr kumimoji="0" lang="zh-TW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多閱讀準沒錯</a:t>
            </a:r>
            <a:r>
              <a:rPr kumimoji="0" lang="zh-TW" altLang="en-US" sz="1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BB9AA3-77FA-5C47-B695-C2CBACDB9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337"/>
            <a:ext cx="9144000" cy="603408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F9E910B-3C2B-9243-BD97-8C8BA2394279}"/>
              </a:ext>
            </a:extLst>
          </p:cNvPr>
          <p:cNvSpPr/>
          <p:nvPr/>
        </p:nvSpPr>
        <p:spPr>
          <a:xfrm>
            <a:off x="206375" y="5589240"/>
            <a:ext cx="8614097" cy="12687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88357FF-28C6-AD46-B00A-2883CF35A226}"/>
              </a:ext>
            </a:extLst>
          </p:cNvPr>
          <p:cNvSpPr txBox="1"/>
          <p:nvPr/>
        </p:nvSpPr>
        <p:spPr>
          <a:xfrm>
            <a:off x="1043607" y="922336"/>
            <a:ext cx="6566867" cy="120032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7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多閱讀準沒錯！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42F4027-659C-2346-AC40-81ADEDBEE46B}"/>
              </a:ext>
            </a:extLst>
          </p:cNvPr>
          <p:cNvSpPr txBox="1"/>
          <p:nvPr/>
        </p:nvSpPr>
        <p:spPr>
          <a:xfrm>
            <a:off x="1043607" y="2434938"/>
            <a:ext cx="6566867" cy="120032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7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多閱讀準沒錯！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3B0CD13-1083-D848-AEAF-2B8560527208}"/>
              </a:ext>
            </a:extLst>
          </p:cNvPr>
          <p:cNvSpPr txBox="1"/>
          <p:nvPr/>
        </p:nvSpPr>
        <p:spPr>
          <a:xfrm>
            <a:off x="1043606" y="3985686"/>
            <a:ext cx="6566867" cy="120032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7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多閱讀準沒錯！</a:t>
            </a:r>
          </a:p>
        </p:txBody>
      </p:sp>
    </p:spTree>
    <p:extLst>
      <p:ext uri="{BB962C8B-B14F-4D97-AF65-F5344CB8AC3E}">
        <p14:creationId xmlns:p14="http://schemas.microsoft.com/office/powerpoint/2010/main" val="236476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4BF256A-DBD0-2F44-8E7C-1D26BE80443E}"/>
              </a:ext>
            </a:extLst>
          </p:cNvPr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037A76D-EAD3-CD4B-B482-3A52EF085B2A}"/>
              </a:ext>
            </a:extLst>
          </p:cNvPr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110596" name="文字方塊 1">
            <a:extLst>
              <a:ext uri="{FF2B5EF4-FFF2-40B4-BE49-F238E27FC236}">
                <a16:creationId xmlns:a16="http://schemas.microsoft.com/office/drawing/2014/main" id="{8D42CFEF-F675-FB4D-AFDB-7EC2F3392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-100013"/>
            <a:ext cx="6102350" cy="110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66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關於語文學習</a:t>
            </a:r>
          </a:p>
        </p:txBody>
      </p:sp>
      <p:sp>
        <p:nvSpPr>
          <p:cNvPr id="110597" name="文字方塊 10">
            <a:extLst>
              <a:ext uri="{FF2B5EF4-FFF2-40B4-BE49-F238E27FC236}">
                <a16:creationId xmlns:a16="http://schemas.microsoft.com/office/drawing/2014/main" id="{559CFFFE-2CB1-2C44-9478-8A6A04DC3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2113" y="903288"/>
            <a:ext cx="36718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4400" b="1">
                <a:solidFill>
                  <a:srgbClr val="000000"/>
                </a:solidFill>
                <a:latin typeface="微軟正黑體 Light" pitchFamily="34" charset="-120"/>
                <a:ea typeface="微軟正黑體 Light" pitchFamily="34" charset="-120"/>
              </a:rPr>
              <a:t>未來考試趨勢</a:t>
            </a:r>
          </a:p>
        </p:txBody>
      </p:sp>
      <p:pic>
        <p:nvPicPr>
          <p:cNvPr id="7" name="圖片 6" descr="一張含有 文字, 收據 的圖片&#10;&#10;自動產生的描述">
            <a:extLst>
              <a:ext uri="{FF2B5EF4-FFF2-40B4-BE49-F238E27FC236}">
                <a16:creationId xmlns:a16="http://schemas.microsoft.com/office/drawing/2014/main" id="{AE4167A4-4D06-E547-ACF5-7713559CB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" y="1765041"/>
            <a:ext cx="9144000" cy="511767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33AC2CE-7A00-3047-8481-4B70E4EFF672}"/>
              </a:ext>
            </a:extLst>
          </p:cNvPr>
          <p:cNvSpPr/>
          <p:nvPr/>
        </p:nvSpPr>
        <p:spPr>
          <a:xfrm>
            <a:off x="1619672" y="4653136"/>
            <a:ext cx="705678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0C7B0BC-39B0-D744-8D1C-7CC7F73E7D3D}"/>
              </a:ext>
            </a:extLst>
          </p:cNvPr>
          <p:cNvSpPr/>
          <p:nvPr/>
        </p:nvSpPr>
        <p:spPr>
          <a:xfrm>
            <a:off x="251272" y="5013176"/>
            <a:ext cx="662498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E146888-7283-2C4F-A400-5AE63F048180}"/>
              </a:ext>
            </a:extLst>
          </p:cNvPr>
          <p:cNvSpPr/>
          <p:nvPr/>
        </p:nvSpPr>
        <p:spPr>
          <a:xfrm>
            <a:off x="899592" y="6597352"/>
            <a:ext cx="381642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018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42C31D-70AD-CA4C-992C-C3D09188F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295400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r>
              <a:rPr kumimoji="1" lang="zh-TW" altLang="en-US" sz="7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情境入題～取材生活化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FF71FD76-F764-F142-993D-1B36CF7D2F8A}"/>
              </a:ext>
            </a:extLst>
          </p:cNvPr>
          <p:cNvSpPr txBox="1">
            <a:spLocks/>
          </p:cNvSpPr>
          <p:nvPr/>
        </p:nvSpPr>
        <p:spPr>
          <a:xfrm>
            <a:off x="-267041" y="6041748"/>
            <a:ext cx="9678081" cy="81625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i="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en-US" altLang="zh-TW" sz="3600" i="1" dirty="0">
                <a:solidFill>
                  <a:schemeClr val="tx1"/>
                </a:solidFill>
              </a:rPr>
              <a:t>108</a:t>
            </a:r>
            <a:r>
              <a:rPr kumimoji="1" lang="zh-CN" altLang="en-US" sz="3600" i="1" dirty="0">
                <a:solidFill>
                  <a:schemeClr val="tx1"/>
                </a:solidFill>
              </a:rPr>
              <a:t>國文會考</a:t>
            </a:r>
            <a:endParaRPr kumimoji="1" lang="zh-TW" altLang="en-US" sz="3600" i="1" dirty="0">
              <a:solidFill>
                <a:schemeClr val="tx1"/>
              </a:solidFill>
            </a:endParaRPr>
          </a:p>
        </p:txBody>
      </p:sp>
      <p:pic>
        <p:nvPicPr>
          <p:cNvPr id="4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ABF83141-48E3-B244-9288-7FC35181D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8" b="3232"/>
          <a:stretch/>
        </p:blipFill>
        <p:spPr>
          <a:xfrm>
            <a:off x="0" y="1295401"/>
            <a:ext cx="9144000" cy="497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42C31D-70AD-CA4C-992C-C3D09188F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295400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kumimoji="1" lang="zh-TW" altLang="en-US" sz="6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情境入題～取材生活化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A6A80B8-0805-E145-ADEC-C4F5D9076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04" y="1475115"/>
            <a:ext cx="7528956" cy="541867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FF71FD76-F764-F142-993D-1B36CF7D2F8A}"/>
              </a:ext>
            </a:extLst>
          </p:cNvPr>
          <p:cNvSpPr txBox="1">
            <a:spLocks/>
          </p:cNvSpPr>
          <p:nvPr/>
        </p:nvSpPr>
        <p:spPr>
          <a:xfrm>
            <a:off x="6282124" y="5877272"/>
            <a:ext cx="3838544" cy="81625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i="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en-US" altLang="zh-TW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109</a:t>
            </a:r>
            <a:r>
              <a:rPr kumimoji="1" lang="zh-CN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國文</a:t>
            </a:r>
            <a:endParaRPr kumimoji="1" lang="en-US" altLang="zh-CN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CN" altLang="en-US" sz="3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會考</a:t>
            </a:r>
            <a:endParaRPr kumimoji="1" lang="zh-TW" altLang="en-US" sz="3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288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7828" name="文字方塊 1"/>
          <p:cNvSpPr txBox="1">
            <a:spLocks noChangeArrowheads="1"/>
          </p:cNvSpPr>
          <p:nvPr/>
        </p:nvSpPr>
        <p:spPr bwMode="auto">
          <a:xfrm>
            <a:off x="1763688" y="-106363"/>
            <a:ext cx="72009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6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什麼是閱讀？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34" y="1614488"/>
            <a:ext cx="3755250" cy="52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14488"/>
            <a:ext cx="7272808" cy="527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14488"/>
            <a:ext cx="7488832" cy="522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66014"/>
            <a:ext cx="6624736" cy="529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89" y="1664912"/>
            <a:ext cx="6700475" cy="518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97" y="1593041"/>
            <a:ext cx="7442418" cy="524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323" y="922338"/>
            <a:ext cx="4248472" cy="581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323" y="907442"/>
            <a:ext cx="4248472" cy="594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23" y="907442"/>
            <a:ext cx="9199186" cy="596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23" y="875251"/>
            <a:ext cx="9199186" cy="594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773AD84-05B5-364E-916E-D3A4CA4F25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1642" y="881563"/>
            <a:ext cx="4396493" cy="596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0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7828" name="文字方塊 1"/>
          <p:cNvSpPr txBox="1">
            <a:spLocks noChangeArrowheads="1"/>
          </p:cNvSpPr>
          <p:nvPr/>
        </p:nvSpPr>
        <p:spPr bwMode="auto">
          <a:xfrm>
            <a:off x="1312863" y="-106363"/>
            <a:ext cx="7200900" cy="110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6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為什麼要閱讀？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40"/>
          <a:stretch/>
        </p:blipFill>
        <p:spPr bwMode="auto">
          <a:xfrm>
            <a:off x="0" y="1614488"/>
            <a:ext cx="9144000" cy="518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614488"/>
            <a:ext cx="9144000" cy="52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0" y="5949950"/>
            <a:ext cx="9144000" cy="954088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在 </a:t>
            </a:r>
            <a:r>
              <a:rPr lang="en-US" altLang="zh-TW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2006 </a:t>
            </a:r>
            <a:r>
              <a:rPr lang="zh-TW" altLang="en-US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年，德國幼教專家 </a:t>
            </a:r>
            <a:r>
              <a:rPr lang="en-US" altLang="zh-TW" sz="2800" dirty="0" err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Winterstein</a:t>
            </a:r>
            <a:r>
              <a:rPr lang="en-US" altLang="zh-TW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與 </a:t>
            </a:r>
            <a:r>
              <a:rPr lang="en-US" altLang="zh-TW" sz="2800" dirty="0" err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Jungwirth</a:t>
            </a:r>
            <a:r>
              <a:rPr lang="en-US" altLang="zh-TW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發表了這個驚人的結果</a:t>
            </a:r>
            <a:r>
              <a:rPr lang="zh-TW" altLang="en-US" sz="2000" dirty="0">
                <a:solidFill>
                  <a:prstClr val="black"/>
                </a:solidFill>
              </a:rPr>
              <a:t>。</a:t>
            </a:r>
          </a:p>
        </p:txBody>
      </p: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6840538" y="1001713"/>
            <a:ext cx="230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2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關於</a:t>
            </a:r>
            <a:r>
              <a:rPr lang="zh-TW" altLang="en-US" sz="32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hlinkClick r:id="rId5" action="ppaction://hlinkfile"/>
              </a:rPr>
              <a:t>平板</a:t>
            </a:r>
            <a:endParaRPr lang="zh-TW" altLang="en-US" sz="32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432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7828" name="文字方塊 1"/>
          <p:cNvSpPr txBox="1">
            <a:spLocks noChangeArrowheads="1"/>
          </p:cNvSpPr>
          <p:nvPr/>
        </p:nvSpPr>
        <p:spPr bwMode="auto">
          <a:xfrm>
            <a:off x="1312863" y="-106363"/>
            <a:ext cx="7200900" cy="110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6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為什麼要閱讀？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2D860AF-6C4F-8442-A57A-D59ED9A4E9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95" t="13892" r="18173" b="16553"/>
          <a:stretch/>
        </p:blipFill>
        <p:spPr>
          <a:xfrm>
            <a:off x="1113820" y="2964543"/>
            <a:ext cx="2977140" cy="339986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004F471-C049-254D-9CA5-6FA71688B47D}"/>
              </a:ext>
            </a:extLst>
          </p:cNvPr>
          <p:cNvSpPr txBox="1"/>
          <p:nvPr/>
        </p:nvSpPr>
        <p:spPr>
          <a:xfrm>
            <a:off x="323528" y="1974771"/>
            <a:ext cx="3891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大腦有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1012</a:t>
            </a:r>
            <a:r>
              <a:rPr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個神經元，每一個神經元又可以有</a:t>
            </a:r>
            <a:r>
              <a:rPr lang="en-US" altLang="zh-CN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1000</a:t>
            </a:r>
            <a:r>
              <a:rPr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個以上的連結。</a:t>
            </a:r>
            <a:endParaRPr lang="zh-TW" alt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D11196C-5462-C041-A9CF-8AACCFC6B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040" y="4005064"/>
            <a:ext cx="3695502" cy="245467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EDE9A3C1-7486-4843-AE45-4FDE3A51A675}"/>
              </a:ext>
            </a:extLst>
          </p:cNvPr>
          <p:cNvSpPr txBox="1"/>
          <p:nvPr/>
        </p:nvSpPr>
        <p:spPr>
          <a:xfrm>
            <a:off x="4535024" y="1701224"/>
            <a:ext cx="46535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腦的神經迴路像一個非常綿密的灌溉系統，農夫依需求鑿溝渠，引水來灌溉，耕種越多的地方灌溉系統越密。當上游水壩的水閘開時，蓄水湧出，流向各個溝渠，溝渠越長，分支越多，下游的水量越小，最後自然終止。</a:t>
            </a:r>
            <a:endParaRPr kumimoji="1" lang="zh-TW" altLang="en-US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36E7829-29BE-794B-B7B5-E5AF8F52A299}"/>
              </a:ext>
            </a:extLst>
          </p:cNvPr>
          <p:cNvSpPr txBox="1"/>
          <p:nvPr/>
        </p:nvSpPr>
        <p:spPr>
          <a:xfrm>
            <a:off x="0" y="6334780"/>
            <a:ext cx="4215027" cy="52322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資料來源：大腦連結期刊</a:t>
            </a:r>
            <a:endParaRPr lang="zh-TW" altLang="en-US" sz="2000" dirty="0">
              <a:solidFill>
                <a:prstClr val="black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8C521AF-4112-1B4D-9621-A49ACCC15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1614488"/>
            <a:ext cx="9144000" cy="52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3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ECA2A0-994D-BD42-85B1-3F36BEBC7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 descr="一張含有 天空, 室外, 光, 交通 的圖片&#10;&#10;自動產生的描述">
            <a:extLst>
              <a:ext uri="{FF2B5EF4-FFF2-40B4-BE49-F238E27FC236}">
                <a16:creationId xmlns:a16="http://schemas.microsoft.com/office/drawing/2014/main" id="{8D95F945-D73C-4445-B95A-7FA1B1F5D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" y="-21545"/>
            <a:ext cx="9139944" cy="5970825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0FBCAB8-EA5B-EF4C-805F-C18642915BFD}"/>
              </a:ext>
            </a:extLst>
          </p:cNvPr>
          <p:cNvSpPr/>
          <p:nvPr/>
        </p:nvSpPr>
        <p:spPr>
          <a:xfrm>
            <a:off x="0" y="5868360"/>
            <a:ext cx="9361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在每一個人的大腦當中，都有一個很像是「漁網」的資訊篩選網。</a:t>
            </a:r>
            <a:endParaRPr lang="zh-TW" alt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A685682-9BED-284A-86CC-41EE144D4616}"/>
              </a:ext>
            </a:extLst>
          </p:cNvPr>
          <p:cNvSpPr/>
          <p:nvPr/>
        </p:nvSpPr>
        <p:spPr>
          <a:xfrm>
            <a:off x="19274" y="5797341"/>
            <a:ext cx="9139944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決定「漁網」中，網目疏密大小的關鍵因素，就在於</a:t>
            </a:r>
            <a:r>
              <a:rPr lang="zh-TW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詞彙量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23172B9-9490-C500-8FA3-A48E9F1FBA5F}"/>
              </a:ext>
            </a:extLst>
          </p:cNvPr>
          <p:cNvSpPr txBox="1"/>
          <p:nvPr/>
        </p:nvSpPr>
        <p:spPr>
          <a:xfrm>
            <a:off x="1782041" y="-384237"/>
            <a:ext cx="6733309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99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親子</a:t>
            </a:r>
            <a:endParaRPr kumimoji="1" lang="en-US" altLang="zh-TW" sz="199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199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對話</a:t>
            </a:r>
            <a:endParaRPr kumimoji="1"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62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直立的 的圖片&#10;&#10;自動產生的描述">
            <a:extLst>
              <a:ext uri="{FF2B5EF4-FFF2-40B4-BE49-F238E27FC236}">
                <a16:creationId xmlns:a16="http://schemas.microsoft.com/office/drawing/2014/main" id="{5352E829-DD20-2B42-8D72-B5ED6DC99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0" b="11998"/>
          <a:stretch/>
        </p:blipFill>
        <p:spPr>
          <a:xfrm>
            <a:off x="-1" y="-10492"/>
            <a:ext cx="4503267" cy="6868492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E8E62FE-BF7E-544F-B5ED-20BC13BA55CA}"/>
              </a:ext>
            </a:extLst>
          </p:cNvPr>
          <p:cNvSpPr txBox="1"/>
          <p:nvPr/>
        </p:nvSpPr>
        <p:spPr>
          <a:xfrm>
            <a:off x="4533002" y="-99392"/>
            <a:ext cx="56521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1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林用正</a:t>
            </a:r>
          </a:p>
        </p:txBody>
      </p:sp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B9398A5C-79B2-EF4D-AFF3-D2ED307E7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982" y="2937023"/>
            <a:ext cx="4482030" cy="390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26E9DB12-9C9A-0346-A7BD-D848585BB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44824"/>
            <a:ext cx="45212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5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玩具, 畫畫, 馬克杯 的圖片&#10;&#10;自動產生的描述">
            <a:extLst>
              <a:ext uri="{FF2B5EF4-FFF2-40B4-BE49-F238E27FC236}">
                <a16:creationId xmlns:a16="http://schemas.microsoft.com/office/drawing/2014/main" id="{6D051091-620E-2B47-AC18-938900D33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85" b="95041" l="9833" r="89854">
                        <a14:foregroundMark x1="69038" y1="30747" x2="69038" y2="30747"/>
                        <a14:foregroundMark x1="68724" y1="29580" x2="68724" y2="29580"/>
                        <a14:foregroundMark x1="66213" y1="16919" x2="66213" y2="16919"/>
                        <a14:foregroundMark x1="60146" y1="13477" x2="60146" y2="13477"/>
                        <a14:foregroundMark x1="65272" y1="9043" x2="65272" y2="9043"/>
                        <a14:foregroundMark x1="72699" y1="9743" x2="72699" y2="9743"/>
                        <a14:foregroundMark x1="75418" y1="13652" x2="75418" y2="13652"/>
                        <a14:foregroundMark x1="75732" y1="17970" x2="75732" y2="17970"/>
                        <a14:foregroundMark x1="75418" y1="17445" x2="75418" y2="17445"/>
                        <a14:foregroundMark x1="57322" y1="95041" x2="57322" y2="95041"/>
                        <a14:backgroundMark x1="27615" y1="34014" x2="31590" y2="36056"/>
                        <a14:backgroundMark x1="64121" y1="25146" x2="63494" y2="31272"/>
                        <a14:backgroundMark x1="60460" y1="36756" x2="61297" y2="39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1139" y="-452542"/>
            <a:ext cx="4139943" cy="7422449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94F27645-C22C-314D-A41E-405561D5D4C2}"/>
              </a:ext>
            </a:extLst>
          </p:cNvPr>
          <p:cNvSpPr/>
          <p:nvPr/>
        </p:nvSpPr>
        <p:spPr>
          <a:xfrm>
            <a:off x="1641764" y="93518"/>
            <a:ext cx="935181" cy="1163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橢圓圖說文字 6">
            <a:extLst>
              <a:ext uri="{FF2B5EF4-FFF2-40B4-BE49-F238E27FC236}">
                <a16:creationId xmlns:a16="http://schemas.microsoft.com/office/drawing/2014/main" id="{7F6BC779-C0B4-F946-A11B-943B84C09C2E}"/>
              </a:ext>
            </a:extLst>
          </p:cNvPr>
          <p:cNvSpPr/>
          <p:nvPr/>
        </p:nvSpPr>
        <p:spPr>
          <a:xfrm>
            <a:off x="3131840" y="404664"/>
            <a:ext cx="5777345" cy="3479498"/>
          </a:xfrm>
          <a:prstGeom prst="wedgeEllipseCallout">
            <a:avLst>
              <a:gd name="adj1" fmla="val -67599"/>
              <a:gd name="adj2" fmla="val -2031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6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如何推動親子共讀？</a:t>
            </a:r>
          </a:p>
        </p:txBody>
      </p:sp>
    </p:spTree>
    <p:extLst>
      <p:ext uri="{BB962C8B-B14F-4D97-AF65-F5344CB8AC3E}">
        <p14:creationId xmlns:p14="http://schemas.microsoft.com/office/powerpoint/2010/main" val="360609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367B00-551C-03FE-1829-7CD3BB44D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12F99700-C549-AFC7-BF4B-C5ECA54A1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62792177-C678-1B54-6C4A-123BBE7445E6}"/>
              </a:ext>
            </a:extLst>
          </p:cNvPr>
          <p:cNvCxnSpPr/>
          <p:nvPr/>
        </p:nvCxnSpPr>
        <p:spPr>
          <a:xfrm>
            <a:off x="1232452" y="2305878"/>
            <a:ext cx="186855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B09A60EB-CA33-17B4-3445-9F2E90D4FDA4}"/>
              </a:ext>
            </a:extLst>
          </p:cNvPr>
          <p:cNvCxnSpPr/>
          <p:nvPr/>
        </p:nvCxnSpPr>
        <p:spPr>
          <a:xfrm>
            <a:off x="1232452" y="2955235"/>
            <a:ext cx="186855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60457EB7-BEC8-C200-125F-A95DDE739967}"/>
              </a:ext>
            </a:extLst>
          </p:cNvPr>
          <p:cNvCxnSpPr>
            <a:cxnSpLocks/>
          </p:cNvCxnSpPr>
          <p:nvPr/>
        </p:nvCxnSpPr>
        <p:spPr>
          <a:xfrm>
            <a:off x="1232452" y="3611217"/>
            <a:ext cx="107342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4B7A87B6-5AEE-5C3F-B9C6-DF3B46C09B71}"/>
              </a:ext>
            </a:extLst>
          </p:cNvPr>
          <p:cNvCxnSpPr>
            <a:cxnSpLocks/>
          </p:cNvCxnSpPr>
          <p:nvPr/>
        </p:nvCxnSpPr>
        <p:spPr>
          <a:xfrm>
            <a:off x="1232452" y="4247322"/>
            <a:ext cx="107342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9787144A-16F0-B857-0B38-24639D29E581}"/>
              </a:ext>
            </a:extLst>
          </p:cNvPr>
          <p:cNvCxnSpPr/>
          <p:nvPr/>
        </p:nvCxnSpPr>
        <p:spPr>
          <a:xfrm>
            <a:off x="1232452" y="4863547"/>
            <a:ext cx="186855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93064C4B-1057-181D-08E6-B0AB16A38CDE}"/>
              </a:ext>
            </a:extLst>
          </p:cNvPr>
          <p:cNvCxnSpPr>
            <a:cxnSpLocks/>
          </p:cNvCxnSpPr>
          <p:nvPr/>
        </p:nvCxnSpPr>
        <p:spPr>
          <a:xfrm>
            <a:off x="1232452" y="5519530"/>
            <a:ext cx="107342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>
            <a:extLst>
              <a:ext uri="{FF2B5EF4-FFF2-40B4-BE49-F238E27FC236}">
                <a16:creationId xmlns:a16="http://schemas.microsoft.com/office/drawing/2014/main" id="{4861D2C1-FFA4-CF6D-A492-B9BD8F917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00" y="0"/>
            <a:ext cx="21463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室內, 架子, 書, 坐 的圖片&#10;&#10;自動產生的描述">
            <a:extLst>
              <a:ext uri="{FF2B5EF4-FFF2-40B4-BE49-F238E27FC236}">
                <a16:creationId xmlns:a16="http://schemas.microsoft.com/office/drawing/2014/main" id="{D121288C-510F-5242-ADD8-B69DBAA84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25" b="1"/>
          <a:stretch/>
        </p:blipFill>
        <p:spPr>
          <a:xfrm>
            <a:off x="-1" y="-18535"/>
            <a:ext cx="9168023" cy="687653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pic>
        <p:nvPicPr>
          <p:cNvPr id="7" name="圖片 6" descr="一張含有 玩具, 畫畫, 馬克杯 的圖片&#10;&#10;自動產生的描述">
            <a:extLst>
              <a:ext uri="{FF2B5EF4-FFF2-40B4-BE49-F238E27FC236}">
                <a16:creationId xmlns:a16="http://schemas.microsoft.com/office/drawing/2014/main" id="{AE45F430-1AD5-0C4C-9B09-403608919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5" b="95041" l="9833" r="89854">
                        <a14:foregroundMark x1="69038" y1="30747" x2="69038" y2="30747"/>
                        <a14:foregroundMark x1="68724" y1="29580" x2="68724" y2="29580"/>
                        <a14:foregroundMark x1="66213" y1="16919" x2="66213" y2="16919"/>
                        <a14:foregroundMark x1="60146" y1="13477" x2="60146" y2="13477"/>
                        <a14:foregroundMark x1="65272" y1="9043" x2="65272" y2="9043"/>
                        <a14:foregroundMark x1="72699" y1="9743" x2="72699" y2="9743"/>
                        <a14:foregroundMark x1="75418" y1="13652" x2="75418" y2="13652"/>
                        <a14:foregroundMark x1="75732" y1="17970" x2="75732" y2="17970"/>
                        <a14:foregroundMark x1="75418" y1="17445" x2="75418" y2="17445"/>
                        <a14:foregroundMark x1="57322" y1="95041" x2="57322" y2="95041"/>
                        <a14:backgroundMark x1="27615" y1="34014" x2="31590" y2="36056"/>
                        <a14:backgroundMark x1="64121" y1="25146" x2="63494" y2="31272"/>
                        <a14:backgroundMark x1="60460" y1="36756" x2="61297" y2="39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6592" y="-282225"/>
            <a:ext cx="4139943" cy="742244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E6EBEA7-D314-4B47-8834-748A3DEF03E2}"/>
              </a:ext>
            </a:extLst>
          </p:cNvPr>
          <p:cNvSpPr txBox="1"/>
          <p:nvPr/>
        </p:nvSpPr>
        <p:spPr>
          <a:xfrm>
            <a:off x="2578292" y="732947"/>
            <a:ext cx="63271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9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提供適合孩子年齡的書籍</a:t>
            </a:r>
          </a:p>
        </p:txBody>
      </p:sp>
    </p:spTree>
    <p:extLst>
      <p:ext uri="{BB962C8B-B14F-4D97-AF65-F5344CB8AC3E}">
        <p14:creationId xmlns:p14="http://schemas.microsoft.com/office/powerpoint/2010/main" val="209551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7828" name="文字方塊 1"/>
          <p:cNvSpPr txBox="1">
            <a:spLocks noChangeArrowheads="1"/>
          </p:cNvSpPr>
          <p:nvPr/>
        </p:nvSpPr>
        <p:spPr bwMode="auto">
          <a:xfrm>
            <a:off x="1312863" y="-106363"/>
            <a:ext cx="72009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6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  閱讀什麼書？</a:t>
            </a:r>
            <a:endParaRPr kumimoji="1" lang="en-US" altLang="zh-TW" sz="66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9" name="內容版面配置區 3"/>
          <p:cNvGraphicFramePr>
            <a:graphicFrameLocks/>
          </p:cNvGraphicFramePr>
          <p:nvPr/>
        </p:nvGraphicFramePr>
        <p:xfrm>
          <a:off x="179387" y="1589613"/>
          <a:ext cx="8785225" cy="5242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2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0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年段</a:t>
                      </a:r>
                    </a:p>
                  </a:txBody>
                  <a:tcPr marL="91443" marR="91443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適合類型</a:t>
                      </a:r>
                    </a:p>
                  </a:txBody>
                  <a:tcPr marL="91443" marR="91443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書籍</a:t>
                      </a:r>
                    </a:p>
                  </a:txBody>
                  <a:tcPr marL="91443" marR="91443" marT="45696" marB="4569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299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</a:p>
                  </a:txBody>
                  <a:tcPr marL="91443" marR="91443" marT="45696" marB="45696"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童話、</a:t>
                      </a:r>
                      <a:endParaRPr lang="en-US" altLang="zh-TW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故事、繪本</a:t>
                      </a:r>
                    </a:p>
                  </a:txBody>
                  <a:tcPr marL="91443" marR="91443" marT="45696" marB="45696"/>
                </a:tc>
                <a:tc>
                  <a:txBody>
                    <a:bodyPr/>
                    <a:lstStyle/>
                    <a:p>
                      <a:endParaRPr lang="en-US" altLang="zh-TW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en-US" altLang="zh-TW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3" marR="91443" marT="45696" marB="4569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4299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</a:p>
                  </a:txBody>
                  <a:tcPr marL="91443" marR="91443" marT="45696" marB="45696"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人物傳記、英雄</a:t>
                      </a:r>
                    </a:p>
                  </a:txBody>
                  <a:tcPr marL="91443" marR="91443" marT="45696" marB="45696"/>
                </a:tc>
                <a:tc>
                  <a:txBody>
                    <a:bodyPr/>
                    <a:lstStyle/>
                    <a:p>
                      <a:endParaRPr lang="en-US" altLang="zh-TW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en-US" altLang="zh-TW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3" marR="91443" marT="45696" marB="4569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4299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</a:p>
                  </a:txBody>
                  <a:tcPr marL="91443" marR="91443" marT="45696" marB="45696"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少年小說、推理小說</a:t>
                      </a:r>
                    </a:p>
                  </a:txBody>
                  <a:tcPr marL="91443" marR="91443" marT="45696" marB="45696"/>
                </a:tc>
                <a:tc>
                  <a:txBody>
                    <a:bodyPr/>
                    <a:lstStyle/>
                    <a:p>
                      <a:endParaRPr lang="en-US" altLang="zh-TW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en-US" altLang="zh-TW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3" marR="91443" marT="45696" marB="4569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81" y="2340547"/>
            <a:ext cx="1525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r="11942"/>
          <a:stretch>
            <a:fillRect/>
          </a:stretch>
        </p:blipFill>
        <p:spPr bwMode="auto">
          <a:xfrm>
            <a:off x="4799806" y="2235772"/>
            <a:ext cx="1023938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331" y="2205609"/>
            <a:ext cx="10080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294" y="2435797"/>
            <a:ext cx="15890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81" y="3712147"/>
            <a:ext cx="108108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31" y="3778822"/>
            <a:ext cx="98425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456" y="3786759"/>
            <a:ext cx="102870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406" y="3735959"/>
            <a:ext cx="114458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7" t="6738" r="12238" b="4865"/>
          <a:stretch>
            <a:fillRect/>
          </a:stretch>
        </p:blipFill>
        <p:spPr bwMode="auto">
          <a:xfrm>
            <a:off x="6607969" y="3805809"/>
            <a:ext cx="1173162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" b="4442"/>
          <a:stretch>
            <a:fillRect/>
          </a:stretch>
        </p:blipFill>
        <p:spPr bwMode="auto">
          <a:xfrm>
            <a:off x="3136106" y="5394897"/>
            <a:ext cx="1046163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456" y="5356797"/>
            <a:ext cx="10287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94" y="5356797"/>
            <a:ext cx="1031875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969" y="5363147"/>
            <a:ext cx="9525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r="15787"/>
          <a:stretch>
            <a:fillRect/>
          </a:stretch>
        </p:blipFill>
        <p:spPr bwMode="auto">
          <a:xfrm>
            <a:off x="7768431" y="5377434"/>
            <a:ext cx="96837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橢圓 1"/>
          <p:cNvSpPr/>
          <p:nvPr/>
        </p:nvSpPr>
        <p:spPr>
          <a:xfrm>
            <a:off x="227298" y="1492266"/>
            <a:ext cx="9145016" cy="232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-36965" y="4056441"/>
            <a:ext cx="9144000" cy="2600712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4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一年級的最佳選擇：</a:t>
            </a:r>
            <a:endParaRPr lang="en-US" altLang="zh-TW" sz="4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繪本、橋梁書</a:t>
            </a:r>
          </a:p>
        </p:txBody>
      </p:sp>
    </p:spTree>
    <p:extLst>
      <p:ext uri="{BB962C8B-B14F-4D97-AF65-F5344CB8AC3E}">
        <p14:creationId xmlns:p14="http://schemas.microsoft.com/office/powerpoint/2010/main" val="218961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4BF256A-DBD0-2F44-8E7C-1D26BE80443E}"/>
              </a:ext>
            </a:extLst>
          </p:cNvPr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037A76D-EAD3-CD4B-B482-3A52EF085B2A}"/>
              </a:ext>
            </a:extLst>
          </p:cNvPr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110596" name="文字方塊 1">
            <a:extLst>
              <a:ext uri="{FF2B5EF4-FFF2-40B4-BE49-F238E27FC236}">
                <a16:creationId xmlns:a16="http://schemas.microsoft.com/office/drawing/2014/main" id="{8D42CFEF-F675-FB4D-AFDB-7EC2F3392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7" y="-59912"/>
            <a:ext cx="3959225" cy="110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6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雜誌推薦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EFF9E13-BE69-6841-8216-1A253193D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98" r="12307"/>
          <a:stretch/>
        </p:blipFill>
        <p:spPr>
          <a:xfrm>
            <a:off x="153571" y="1614488"/>
            <a:ext cx="2049182" cy="27288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FB95220-52CE-8A42-9ABE-4681D17C0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242" y="1618088"/>
            <a:ext cx="2049182" cy="27252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C019F61-503B-4C41-9DFC-81E3CA8F03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99" r="11900"/>
          <a:stretch/>
        </p:blipFill>
        <p:spPr>
          <a:xfrm>
            <a:off x="4628824" y="1654088"/>
            <a:ext cx="2049182" cy="26892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BFF28FC-BA9E-9F48-99A8-BD52F35CF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495" y="1636894"/>
            <a:ext cx="2267744" cy="2682851"/>
          </a:xfrm>
          <a:prstGeom prst="rect">
            <a:avLst/>
          </a:prstGeom>
        </p:spPr>
      </p:pic>
      <p:sp>
        <p:nvSpPr>
          <p:cNvPr id="14" name="標題 1">
            <a:extLst>
              <a:ext uri="{FF2B5EF4-FFF2-40B4-BE49-F238E27FC236}">
                <a16:creationId xmlns:a16="http://schemas.microsoft.com/office/drawing/2014/main" id="{02BF36FC-4389-E546-AE80-B0918A773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486" y="5242395"/>
            <a:ext cx="1876625" cy="692150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kumimoji="1"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時代性</a:t>
            </a:r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464723F3-6E64-A24D-B6C9-98BACDFF4DD3}"/>
              </a:ext>
            </a:extLst>
          </p:cNvPr>
          <p:cNvSpPr txBox="1">
            <a:spLocks/>
          </p:cNvSpPr>
          <p:nvPr/>
        </p:nvSpPr>
        <p:spPr bwMode="auto">
          <a:xfrm>
            <a:off x="2585566" y="5250333"/>
            <a:ext cx="1876625" cy="692150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9pPr>
          </a:lstStyle>
          <a:p>
            <a:r>
              <a:rPr kumimoji="1"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主題性</a:t>
            </a:r>
          </a:p>
        </p:txBody>
      </p:sp>
      <p:sp>
        <p:nvSpPr>
          <p:cNvPr id="18" name="標題 1">
            <a:extLst>
              <a:ext uri="{FF2B5EF4-FFF2-40B4-BE49-F238E27FC236}">
                <a16:creationId xmlns:a16="http://schemas.microsoft.com/office/drawing/2014/main" id="{4FD37792-4950-0C41-AAEF-D1725AAF1D7F}"/>
              </a:ext>
            </a:extLst>
          </p:cNvPr>
          <p:cNvSpPr txBox="1">
            <a:spLocks/>
          </p:cNvSpPr>
          <p:nvPr/>
        </p:nvSpPr>
        <p:spPr bwMode="auto">
          <a:xfrm>
            <a:off x="4801381" y="5250333"/>
            <a:ext cx="1876625" cy="692150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9pPr>
          </a:lstStyle>
          <a:p>
            <a:r>
              <a:rPr kumimoji="1"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跨域性</a:t>
            </a:r>
          </a:p>
        </p:txBody>
      </p:sp>
      <p:sp>
        <p:nvSpPr>
          <p:cNvPr id="19" name="標題 1">
            <a:extLst>
              <a:ext uri="{FF2B5EF4-FFF2-40B4-BE49-F238E27FC236}">
                <a16:creationId xmlns:a16="http://schemas.microsoft.com/office/drawing/2014/main" id="{071FC463-605D-E647-9FA2-5ADE7E4F1C37}"/>
              </a:ext>
            </a:extLst>
          </p:cNvPr>
          <p:cNvSpPr txBox="1">
            <a:spLocks/>
          </p:cNvSpPr>
          <p:nvPr/>
        </p:nvSpPr>
        <p:spPr bwMode="auto">
          <a:xfrm>
            <a:off x="7014889" y="5250333"/>
            <a:ext cx="1876625" cy="692150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pitchFamily="18" charset="-120"/>
              </a:defRPr>
            </a:lvl9pPr>
          </a:lstStyle>
          <a:p>
            <a:r>
              <a:rPr kumimoji="1"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分類性</a:t>
            </a:r>
          </a:p>
        </p:txBody>
      </p:sp>
    </p:spTree>
    <p:extLst>
      <p:ext uri="{BB962C8B-B14F-4D97-AF65-F5344CB8AC3E}">
        <p14:creationId xmlns:p14="http://schemas.microsoft.com/office/powerpoint/2010/main" val="238977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57" y="922685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287524" y="-177026"/>
            <a:ext cx="856895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6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決定孩子閱讀書籍條件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F2DEE7F6-E81D-4443-84C7-E411BE4FC0D1}"/>
              </a:ext>
            </a:extLst>
          </p:cNvPr>
          <p:cNvGrpSpPr/>
          <p:nvPr/>
        </p:nvGrpSpPr>
        <p:grpSpPr>
          <a:xfrm>
            <a:off x="1763688" y="1618171"/>
            <a:ext cx="5616624" cy="5243165"/>
            <a:chOff x="1763688" y="1618171"/>
            <a:chExt cx="5616624" cy="5243165"/>
          </a:xfrm>
        </p:grpSpPr>
        <p:sp>
          <p:nvSpPr>
            <p:cNvPr id="2" name="直角三角形 1">
              <a:extLst>
                <a:ext uri="{FF2B5EF4-FFF2-40B4-BE49-F238E27FC236}">
                  <a16:creationId xmlns:a16="http://schemas.microsoft.com/office/drawing/2014/main" id="{AD0C3B7E-2A60-8A40-9671-4B4A434D5591}"/>
                </a:ext>
              </a:extLst>
            </p:cNvPr>
            <p:cNvSpPr/>
            <p:nvPr/>
          </p:nvSpPr>
          <p:spPr>
            <a:xfrm>
              <a:off x="1763688" y="1618171"/>
              <a:ext cx="5616624" cy="5243165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AA043306-48D2-9748-A853-7F00FF8FB93A}"/>
                </a:ext>
              </a:extLst>
            </p:cNvPr>
            <p:cNvSpPr txBox="1"/>
            <p:nvPr/>
          </p:nvSpPr>
          <p:spPr>
            <a:xfrm>
              <a:off x="2051718" y="4149080"/>
              <a:ext cx="288032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96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興趣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CAFDBB1D-3D8C-3941-BAA4-7A1ABC2C33AC}"/>
              </a:ext>
            </a:extLst>
          </p:cNvPr>
          <p:cNvGrpSpPr/>
          <p:nvPr/>
        </p:nvGrpSpPr>
        <p:grpSpPr>
          <a:xfrm>
            <a:off x="1763688" y="1620039"/>
            <a:ext cx="5616624" cy="5243165"/>
            <a:chOff x="2123727" y="1613881"/>
            <a:chExt cx="5616624" cy="5243165"/>
          </a:xfrm>
        </p:grpSpPr>
        <p:sp>
          <p:nvSpPr>
            <p:cNvPr id="9" name="直角三角形 8">
              <a:extLst>
                <a:ext uri="{FF2B5EF4-FFF2-40B4-BE49-F238E27FC236}">
                  <a16:creationId xmlns:a16="http://schemas.microsoft.com/office/drawing/2014/main" id="{078173BC-401C-1A48-AD12-F0647E6D52BC}"/>
                </a:ext>
              </a:extLst>
            </p:cNvPr>
            <p:cNvSpPr/>
            <p:nvPr/>
          </p:nvSpPr>
          <p:spPr>
            <a:xfrm rot="10800000">
              <a:off x="2123727" y="1613881"/>
              <a:ext cx="5616624" cy="5243165"/>
            </a:xfrm>
            <a:prstGeom prst="rtTriangl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4022DA29-7336-6844-B572-DAF3AD869DF3}"/>
                </a:ext>
              </a:extLst>
            </p:cNvPr>
            <p:cNvSpPr txBox="1"/>
            <p:nvPr/>
          </p:nvSpPr>
          <p:spPr>
            <a:xfrm>
              <a:off x="4355976" y="2098796"/>
              <a:ext cx="288032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96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能力</a:t>
              </a:r>
            </a:p>
          </p:txBody>
        </p:sp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180E3E-106A-8D45-8713-16E606196C8D}"/>
              </a:ext>
            </a:extLst>
          </p:cNvPr>
          <p:cNvSpPr txBox="1"/>
          <p:nvPr/>
        </p:nvSpPr>
        <p:spPr>
          <a:xfrm>
            <a:off x="567006" y="1581900"/>
            <a:ext cx="923330" cy="2016224"/>
          </a:xfrm>
          <a:prstGeom prst="rect">
            <a:avLst/>
          </a:prstGeom>
          <a:solidFill>
            <a:schemeClr val="accent6"/>
          </a:solidFill>
        </p:spPr>
        <p:txBody>
          <a:bodyPr vert="eaVert" wrap="square" rtlCol="0">
            <a:spAutoFit/>
          </a:bodyPr>
          <a:lstStyle/>
          <a:p>
            <a:r>
              <a:rPr kumimoji="1"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開書單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AA18663-A27D-7349-9F83-2CC107D8F3A0}"/>
              </a:ext>
            </a:extLst>
          </p:cNvPr>
          <p:cNvSpPr txBox="1"/>
          <p:nvPr/>
        </p:nvSpPr>
        <p:spPr>
          <a:xfrm>
            <a:off x="7802819" y="1581615"/>
            <a:ext cx="923330" cy="2616338"/>
          </a:xfrm>
          <a:prstGeom prst="rect">
            <a:avLst/>
          </a:prstGeom>
          <a:solidFill>
            <a:schemeClr val="accent6"/>
          </a:solidFill>
        </p:spPr>
        <p:txBody>
          <a:bodyPr vert="eaVert" wrap="square" rtlCol="0">
            <a:spAutoFit/>
          </a:bodyPr>
          <a:lstStyle/>
          <a:p>
            <a:r>
              <a:rPr kumimoji="1"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自己挑書</a:t>
            </a:r>
          </a:p>
        </p:txBody>
      </p:sp>
      <p:sp>
        <p:nvSpPr>
          <p:cNvPr id="13" name="向下箭號 12">
            <a:extLst>
              <a:ext uri="{FF2B5EF4-FFF2-40B4-BE49-F238E27FC236}">
                <a16:creationId xmlns:a16="http://schemas.microsoft.com/office/drawing/2014/main" id="{B0E2FF71-BFDC-DC45-860D-DFAD88451303}"/>
              </a:ext>
            </a:extLst>
          </p:cNvPr>
          <p:cNvSpPr/>
          <p:nvPr/>
        </p:nvSpPr>
        <p:spPr>
          <a:xfrm>
            <a:off x="704635" y="3572980"/>
            <a:ext cx="648072" cy="950069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向下箭號 13">
            <a:extLst>
              <a:ext uri="{FF2B5EF4-FFF2-40B4-BE49-F238E27FC236}">
                <a16:creationId xmlns:a16="http://schemas.microsoft.com/office/drawing/2014/main" id="{34BBDC4D-BD9B-8146-BF84-1B7A97B1DF3B}"/>
              </a:ext>
            </a:extLst>
          </p:cNvPr>
          <p:cNvSpPr/>
          <p:nvPr/>
        </p:nvSpPr>
        <p:spPr>
          <a:xfrm>
            <a:off x="7940448" y="4182340"/>
            <a:ext cx="648072" cy="528288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0595088-293C-D643-A389-EEF8EA036CEB}"/>
              </a:ext>
            </a:extLst>
          </p:cNvPr>
          <p:cNvSpPr txBox="1"/>
          <p:nvPr/>
        </p:nvSpPr>
        <p:spPr>
          <a:xfrm>
            <a:off x="560289" y="4710628"/>
            <a:ext cx="923330" cy="2016224"/>
          </a:xfrm>
          <a:prstGeom prst="rect">
            <a:avLst/>
          </a:prstGeom>
          <a:solidFill>
            <a:schemeClr val="accent6"/>
          </a:solidFill>
        </p:spPr>
        <p:txBody>
          <a:bodyPr vert="eaVert" wrap="square" rtlCol="0">
            <a:spAutoFit/>
          </a:bodyPr>
          <a:lstStyle/>
          <a:p>
            <a:r>
              <a:rPr kumimoji="1"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要我讀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CE06EF7-0686-5A42-A613-95DF5CEF0BDE}"/>
              </a:ext>
            </a:extLst>
          </p:cNvPr>
          <p:cNvSpPr txBox="1"/>
          <p:nvPr/>
        </p:nvSpPr>
        <p:spPr>
          <a:xfrm>
            <a:off x="7802819" y="4710628"/>
            <a:ext cx="923330" cy="2277748"/>
          </a:xfrm>
          <a:prstGeom prst="rect">
            <a:avLst/>
          </a:prstGeom>
          <a:solidFill>
            <a:schemeClr val="accent6"/>
          </a:solidFill>
        </p:spPr>
        <p:txBody>
          <a:bodyPr vert="eaVert" wrap="square" rtlCol="0">
            <a:spAutoFit/>
          </a:bodyPr>
          <a:lstStyle/>
          <a:p>
            <a:r>
              <a:rPr kumimoji="1"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我要讀</a:t>
            </a:r>
          </a:p>
        </p:txBody>
      </p:sp>
    </p:spTree>
    <p:extLst>
      <p:ext uri="{BB962C8B-B14F-4D97-AF65-F5344CB8AC3E}">
        <p14:creationId xmlns:p14="http://schemas.microsoft.com/office/powerpoint/2010/main" val="264941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7828" name="文字方塊 1"/>
          <p:cNvSpPr txBox="1">
            <a:spLocks noChangeArrowheads="1"/>
          </p:cNvSpPr>
          <p:nvPr/>
        </p:nvSpPr>
        <p:spPr bwMode="auto">
          <a:xfrm>
            <a:off x="3042906" y="-92829"/>
            <a:ext cx="369575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6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閱讀偏食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A80699F-7B0C-0949-B194-304AC1F59CF1}"/>
              </a:ext>
            </a:extLst>
          </p:cNvPr>
          <p:cNvSpPr txBox="1"/>
          <p:nvPr/>
        </p:nvSpPr>
        <p:spPr>
          <a:xfrm>
            <a:off x="3339124" y="1937505"/>
            <a:ext cx="2911055" cy="452431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搭配自己的閱讀簡餐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●</a:t>
            </a: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前菜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：自己愛看的書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●</a:t>
            </a: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主餐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：較少看的書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●</a:t>
            </a:r>
            <a:r>
              <a:rPr lang="zh-TW" altLang="en-US" sz="3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甜點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：自己愛看的書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E8639A34-CF9E-5947-BDCB-825721218896}"/>
              </a:ext>
            </a:extLst>
          </p:cNvPr>
          <p:cNvGrpSpPr/>
          <p:nvPr/>
        </p:nvGrpSpPr>
        <p:grpSpPr>
          <a:xfrm>
            <a:off x="0" y="2314531"/>
            <a:ext cx="3236487" cy="4533544"/>
            <a:chOff x="0" y="2314531"/>
            <a:chExt cx="3236487" cy="4533544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C21D7773-1CB3-EF42-9F1D-3D5253B53ABF}"/>
                </a:ext>
              </a:extLst>
            </p:cNvPr>
            <p:cNvGrpSpPr/>
            <p:nvPr/>
          </p:nvGrpSpPr>
          <p:grpSpPr>
            <a:xfrm>
              <a:off x="114143" y="2314531"/>
              <a:ext cx="3122344" cy="4071880"/>
              <a:chOff x="114143" y="2314531"/>
              <a:chExt cx="3122344" cy="4071880"/>
            </a:xfrm>
          </p:grpSpPr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3381EDB4-1792-4344-AF9A-B62CDFFD8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143" y="2314531"/>
                <a:ext cx="2682505" cy="3684760"/>
              </a:xfrm>
              <a:prstGeom prst="rect">
                <a:avLst/>
              </a:prstGeom>
            </p:spPr>
          </p:pic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1CE363BB-A331-7C45-848F-AB7934EC21EF}"/>
                  </a:ext>
                </a:extLst>
              </p:cNvPr>
              <p:cNvSpPr txBox="1"/>
              <p:nvPr/>
            </p:nvSpPr>
            <p:spPr>
              <a:xfrm>
                <a:off x="1558165" y="4909083"/>
                <a:ext cx="1678322" cy="147732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3000" dirty="0"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1.</a:t>
                </a:r>
                <a:r>
                  <a:rPr lang="zh-TW" altLang="en-US" sz="3000" dirty="0"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有些漫畫含知識性</a:t>
                </a:r>
                <a:endParaRPr lang="en-US" altLang="zh-TW" sz="3000" dirty="0"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</p:grp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E49C10E3-8E20-254C-B1AF-EB85377C5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991" r="16497"/>
            <a:stretch/>
          </p:blipFill>
          <p:spPr>
            <a:xfrm>
              <a:off x="0" y="4638275"/>
              <a:ext cx="1558165" cy="2209800"/>
            </a:xfrm>
            <a:prstGeom prst="rect">
              <a:avLst/>
            </a:prstGeom>
          </p:spPr>
        </p:pic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41DF8C4-30E1-AF40-A125-37E653B62AD3}"/>
              </a:ext>
            </a:extLst>
          </p:cNvPr>
          <p:cNvSpPr txBox="1"/>
          <p:nvPr/>
        </p:nvSpPr>
        <p:spPr>
          <a:xfrm>
            <a:off x="6352816" y="3141248"/>
            <a:ext cx="2791184" cy="101566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altLang="zh-TW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成為該主題的專家（恐龍）</a:t>
            </a:r>
            <a:endParaRPr lang="en-US" altLang="zh-TW" sz="3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569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室內, 架子, 書, 坐 的圖片&#10;&#10;自動產生的描述">
            <a:extLst>
              <a:ext uri="{FF2B5EF4-FFF2-40B4-BE49-F238E27FC236}">
                <a16:creationId xmlns:a16="http://schemas.microsoft.com/office/drawing/2014/main" id="{D121288C-510F-5242-ADD8-B69DBAA84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25" b="1"/>
          <a:stretch/>
        </p:blipFill>
        <p:spPr>
          <a:xfrm>
            <a:off x="-1" y="-18535"/>
            <a:ext cx="9168023" cy="687653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pic>
        <p:nvPicPr>
          <p:cNvPr id="7" name="圖片 6" descr="一張含有 玩具, 畫畫, 馬克杯 的圖片&#10;&#10;自動產生的描述">
            <a:extLst>
              <a:ext uri="{FF2B5EF4-FFF2-40B4-BE49-F238E27FC236}">
                <a16:creationId xmlns:a16="http://schemas.microsoft.com/office/drawing/2014/main" id="{AE45F430-1AD5-0C4C-9B09-403608919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5" b="95041" l="9833" r="89854">
                        <a14:foregroundMark x1="69038" y1="30747" x2="69038" y2="30747"/>
                        <a14:foregroundMark x1="68724" y1="29580" x2="68724" y2="29580"/>
                        <a14:foregroundMark x1="66213" y1="16919" x2="66213" y2="16919"/>
                        <a14:foregroundMark x1="60146" y1="13477" x2="60146" y2="13477"/>
                        <a14:foregroundMark x1="65272" y1="9043" x2="65272" y2="9043"/>
                        <a14:foregroundMark x1="72699" y1="9743" x2="72699" y2="9743"/>
                        <a14:foregroundMark x1="75418" y1="13652" x2="75418" y2="13652"/>
                        <a14:foregroundMark x1="75732" y1="17970" x2="75732" y2="17970"/>
                        <a14:foregroundMark x1="75418" y1="17445" x2="75418" y2="17445"/>
                        <a14:foregroundMark x1="57322" y1="95041" x2="57322" y2="95041"/>
                        <a14:backgroundMark x1="27615" y1="34014" x2="31590" y2="36056"/>
                        <a14:backgroundMark x1="64121" y1="25146" x2="63494" y2="31272"/>
                        <a14:backgroundMark x1="60460" y1="36756" x2="61297" y2="39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6592" y="-282225"/>
            <a:ext cx="4139943" cy="742244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E6EBEA7-D314-4B47-8834-748A3DEF03E2}"/>
              </a:ext>
            </a:extLst>
          </p:cNvPr>
          <p:cNvSpPr txBox="1"/>
          <p:nvPr/>
        </p:nvSpPr>
        <p:spPr>
          <a:xfrm>
            <a:off x="2578292" y="1408808"/>
            <a:ext cx="63271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9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為孩子創造閱讀的環境</a:t>
            </a:r>
          </a:p>
        </p:txBody>
      </p:sp>
    </p:spTree>
    <p:extLst>
      <p:ext uri="{BB962C8B-B14F-4D97-AF65-F5344CB8AC3E}">
        <p14:creationId xmlns:p14="http://schemas.microsoft.com/office/powerpoint/2010/main" val="284516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9" name="image.png" descr="image.png"/>
          <p:cNvPicPr>
            <a:picLocks noChangeAspect="1"/>
          </p:cNvPicPr>
          <p:nvPr/>
        </p:nvPicPr>
        <p:blipFill>
          <a:blip r:embed="rId2"/>
          <a:srcRect l="13330"/>
          <a:stretch>
            <a:fillRect/>
          </a:stretch>
        </p:blipFill>
        <p:spPr>
          <a:xfrm>
            <a:off x="5835650" y="0"/>
            <a:ext cx="3332163" cy="2295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0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59113" cy="2295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1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112" y="0"/>
            <a:ext cx="3097213" cy="2322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2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95525"/>
            <a:ext cx="3011488" cy="2259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3" name="image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1487" y="2322512"/>
            <a:ext cx="3144838" cy="2249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4" name="image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025" y="2259012"/>
            <a:ext cx="3106738" cy="2330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5" name="image.png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543425"/>
            <a:ext cx="3160713" cy="237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6" name="image.png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1487" y="4554537"/>
            <a:ext cx="3092451" cy="2317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7" name="image.png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1712" y="4522787"/>
            <a:ext cx="3113088" cy="23352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1" name="群組"/>
          <p:cNvGrpSpPr/>
          <p:nvPr/>
        </p:nvGrpSpPr>
        <p:grpSpPr>
          <a:xfrm>
            <a:off x="1763712" y="1550987"/>
            <a:ext cx="7385051" cy="854501"/>
            <a:chOff x="0" y="0"/>
            <a:chExt cx="7385049" cy="854499"/>
          </a:xfrm>
        </p:grpSpPr>
        <p:sp>
          <p:nvSpPr>
            <p:cNvPr id="1188" name="思考"/>
            <p:cNvSpPr txBox="1"/>
            <p:nvPr/>
          </p:nvSpPr>
          <p:spPr>
            <a:xfrm>
              <a:off x="0" y="77858"/>
              <a:ext cx="1248209" cy="764541"/>
            </a:xfrm>
            <a:prstGeom prst="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40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t>思考</a:t>
              </a:r>
            </a:p>
          </p:txBody>
        </p:sp>
        <p:sp>
          <p:nvSpPr>
            <p:cNvPr id="1189" name="分享"/>
            <p:cNvSpPr txBox="1"/>
            <p:nvPr/>
          </p:nvSpPr>
          <p:spPr>
            <a:xfrm>
              <a:off x="3143930" y="89959"/>
              <a:ext cx="1248210" cy="764541"/>
            </a:xfrm>
            <a:prstGeom prst="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40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t>分享</a:t>
              </a:r>
            </a:p>
          </p:txBody>
        </p:sp>
        <p:sp>
          <p:nvSpPr>
            <p:cNvPr id="1190" name="互動"/>
            <p:cNvSpPr txBox="1"/>
            <p:nvPr/>
          </p:nvSpPr>
          <p:spPr>
            <a:xfrm>
              <a:off x="6136840" y="0"/>
              <a:ext cx="1248210" cy="764540"/>
            </a:xfrm>
            <a:prstGeom prst="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40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t>互動</a:t>
              </a:r>
            </a:p>
          </p:txBody>
        </p:sp>
      </p:grpSp>
      <p:sp>
        <p:nvSpPr>
          <p:cNvPr id="1192" name="發表"/>
          <p:cNvSpPr txBox="1"/>
          <p:nvPr/>
        </p:nvSpPr>
        <p:spPr>
          <a:xfrm>
            <a:off x="1844675" y="6207125"/>
            <a:ext cx="1249363" cy="764540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發表</a:t>
            </a:r>
          </a:p>
        </p:txBody>
      </p:sp>
      <p:grpSp>
        <p:nvGrpSpPr>
          <p:cNvPr id="1196" name="群組"/>
          <p:cNvGrpSpPr/>
          <p:nvPr/>
        </p:nvGrpSpPr>
        <p:grpSpPr>
          <a:xfrm>
            <a:off x="1763712" y="3836987"/>
            <a:ext cx="7377113" cy="774196"/>
            <a:chOff x="0" y="0"/>
            <a:chExt cx="7377112" cy="774195"/>
          </a:xfrm>
        </p:grpSpPr>
        <p:sp>
          <p:nvSpPr>
            <p:cNvPr id="1193" name="檢核"/>
            <p:cNvSpPr txBox="1"/>
            <p:nvPr/>
          </p:nvSpPr>
          <p:spPr>
            <a:xfrm>
              <a:off x="0" y="0"/>
              <a:ext cx="1248426" cy="764540"/>
            </a:xfrm>
            <a:prstGeom prst="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40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t>檢核</a:t>
              </a:r>
            </a:p>
          </p:txBody>
        </p:sp>
        <p:sp>
          <p:nvSpPr>
            <p:cNvPr id="1194" name="聆聽"/>
            <p:cNvSpPr txBox="1"/>
            <p:nvPr/>
          </p:nvSpPr>
          <p:spPr>
            <a:xfrm>
              <a:off x="3061702" y="0"/>
              <a:ext cx="1248427" cy="764540"/>
            </a:xfrm>
            <a:prstGeom prst="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40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t>聆聽</a:t>
              </a:r>
            </a:p>
          </p:txBody>
        </p:sp>
        <p:sp>
          <p:nvSpPr>
            <p:cNvPr id="1195" name="任務"/>
            <p:cNvSpPr txBox="1"/>
            <p:nvPr/>
          </p:nvSpPr>
          <p:spPr>
            <a:xfrm>
              <a:off x="6128686" y="9655"/>
              <a:ext cx="1248427" cy="764541"/>
            </a:xfrm>
            <a:prstGeom prst="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40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defRPr>
              </a:lvl1pPr>
            </a:lstStyle>
            <a:p>
              <a:r>
                <a:t>任務</a:t>
              </a:r>
            </a:p>
          </p:txBody>
        </p:sp>
      </p:grpSp>
      <p:sp>
        <p:nvSpPr>
          <p:cNvPr id="1197" name="趣味"/>
          <p:cNvSpPr txBox="1"/>
          <p:nvPr/>
        </p:nvSpPr>
        <p:spPr>
          <a:xfrm>
            <a:off x="4824412" y="6197600"/>
            <a:ext cx="1249364" cy="764540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趣味</a:t>
            </a:r>
          </a:p>
        </p:txBody>
      </p:sp>
      <p:sp>
        <p:nvSpPr>
          <p:cNvPr id="1198" name="交流"/>
          <p:cNvSpPr txBox="1"/>
          <p:nvPr/>
        </p:nvSpPr>
        <p:spPr>
          <a:xfrm>
            <a:off x="7969250" y="6159500"/>
            <a:ext cx="1247775" cy="764540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交流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75BB724-454E-C042-973A-21E9EC5A8A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03" y="-56428"/>
            <a:ext cx="9239250" cy="692943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338B723-3BCD-1247-8E4D-B28232A6D643}"/>
              </a:ext>
            </a:extLst>
          </p:cNvPr>
          <p:cNvSpPr txBox="1"/>
          <p:nvPr/>
        </p:nvSpPr>
        <p:spPr>
          <a:xfrm>
            <a:off x="2699792" y="1052736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dirty="0"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一起和孩子在家佈置一個圖書角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C2BE596-D48D-C74B-9786-6773F246D83D}"/>
              </a:ext>
            </a:extLst>
          </p:cNvPr>
          <p:cNvSpPr txBox="1"/>
          <p:nvPr/>
        </p:nvSpPr>
        <p:spPr>
          <a:xfrm>
            <a:off x="-126401" y="392539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dirty="0"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光線足夠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E353928-E8B8-8B4E-856D-4882D4BD9688}"/>
              </a:ext>
            </a:extLst>
          </p:cNvPr>
          <p:cNvSpPr txBox="1"/>
          <p:nvPr/>
        </p:nvSpPr>
        <p:spPr>
          <a:xfrm>
            <a:off x="-111636" y="4897368"/>
            <a:ext cx="2353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dirty="0"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有互動性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53A5765-3533-C94A-85D1-F9FBBE06BE04}"/>
              </a:ext>
            </a:extLst>
          </p:cNvPr>
          <p:cNvSpPr txBox="1"/>
          <p:nvPr/>
        </p:nvSpPr>
        <p:spPr>
          <a:xfrm>
            <a:off x="-111636" y="5909202"/>
            <a:ext cx="2353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dirty="0"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兒童中心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98541081-0A99-4948-9F1C-65487FB8A6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9422" y="-52348"/>
            <a:ext cx="5133031" cy="684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3256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1" grpId="0" animBg="1" advAuto="0"/>
      <p:bldP spid="1192" grpId="0" animBg="1" advAuto="0"/>
      <p:bldP spid="1196" grpId="0" animBg="1" advAuto="0"/>
      <p:bldP spid="1197" grpId="0" animBg="1" advAuto="0"/>
      <p:bldP spid="1198" grpId="0" animBg="1" advAuto="0"/>
      <p:bldP spid="3" grpId="0"/>
      <p:bldP spid="24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室內, 架子, 書, 坐 的圖片&#10;&#10;自動產生的描述">
            <a:extLst>
              <a:ext uri="{FF2B5EF4-FFF2-40B4-BE49-F238E27FC236}">
                <a16:creationId xmlns:a16="http://schemas.microsoft.com/office/drawing/2014/main" id="{D121288C-510F-5242-ADD8-B69DBAA84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25" b="1"/>
          <a:stretch/>
        </p:blipFill>
        <p:spPr>
          <a:xfrm>
            <a:off x="-1" y="-18535"/>
            <a:ext cx="9168023" cy="687653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pic>
        <p:nvPicPr>
          <p:cNvPr id="7" name="圖片 6" descr="一張含有 玩具, 畫畫, 馬克杯 的圖片&#10;&#10;自動產生的描述">
            <a:extLst>
              <a:ext uri="{FF2B5EF4-FFF2-40B4-BE49-F238E27FC236}">
                <a16:creationId xmlns:a16="http://schemas.microsoft.com/office/drawing/2014/main" id="{AE45F430-1AD5-0C4C-9B09-403608919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5" b="95041" l="9833" r="89854">
                        <a14:foregroundMark x1="69038" y1="30747" x2="69038" y2="30747"/>
                        <a14:foregroundMark x1="68724" y1="29580" x2="68724" y2="29580"/>
                        <a14:foregroundMark x1="66213" y1="16919" x2="66213" y2="16919"/>
                        <a14:foregroundMark x1="60146" y1="13477" x2="60146" y2="13477"/>
                        <a14:foregroundMark x1="65272" y1="9043" x2="65272" y2="9043"/>
                        <a14:foregroundMark x1="72699" y1="9743" x2="72699" y2="9743"/>
                        <a14:foregroundMark x1="75418" y1="13652" x2="75418" y2="13652"/>
                        <a14:foregroundMark x1="75732" y1="17970" x2="75732" y2="17970"/>
                        <a14:foregroundMark x1="75418" y1="17445" x2="75418" y2="17445"/>
                        <a14:foregroundMark x1="57322" y1="95041" x2="57322" y2="95041"/>
                        <a14:backgroundMark x1="27615" y1="34014" x2="31590" y2="36056"/>
                        <a14:backgroundMark x1="64121" y1="25146" x2="63494" y2="31272"/>
                        <a14:backgroundMark x1="60460" y1="36756" x2="61297" y2="39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6592" y="-282225"/>
            <a:ext cx="4139943" cy="742244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E6EBEA7-D314-4B47-8834-748A3DEF03E2}"/>
              </a:ext>
            </a:extLst>
          </p:cNvPr>
          <p:cNvSpPr txBox="1"/>
          <p:nvPr/>
        </p:nvSpPr>
        <p:spPr>
          <a:xfrm>
            <a:off x="2578292" y="1408808"/>
            <a:ext cx="63271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9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父母</a:t>
            </a:r>
            <a:endParaRPr kumimoji="1" lang="en-US" altLang="zh-TW" sz="96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9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身體力行</a:t>
            </a:r>
          </a:p>
        </p:txBody>
      </p:sp>
    </p:spTree>
    <p:extLst>
      <p:ext uri="{BB962C8B-B14F-4D97-AF65-F5344CB8AC3E}">
        <p14:creationId xmlns:p14="http://schemas.microsoft.com/office/powerpoint/2010/main" val="260573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2DED5A-EB02-7148-BACA-43BD4FE6F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Picture 4" descr="C:\Benson-Image\01影像93\書\書-挖土機年年作響-鄉村變了\怪手DSC04623.JPG">
            <a:extLst>
              <a:ext uri="{FF2B5EF4-FFF2-40B4-BE49-F238E27FC236}">
                <a16:creationId xmlns:a16="http://schemas.microsoft.com/office/drawing/2014/main" id="{0388586D-F1A0-C547-80AB-DB269C5D37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4372" r="6557" b="6010"/>
          <a:stretch>
            <a:fillRect/>
          </a:stretch>
        </p:blipFill>
        <p:spPr bwMode="auto">
          <a:xfrm>
            <a:off x="0" y="-14338"/>
            <a:ext cx="9144000" cy="681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1">
            <a:extLst>
              <a:ext uri="{FF2B5EF4-FFF2-40B4-BE49-F238E27FC236}">
                <a16:creationId xmlns:a16="http://schemas.microsoft.com/office/drawing/2014/main" id="{4F62E0DD-3E7F-3047-B3E2-D873DAD0F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2132856"/>
            <a:ext cx="895972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CN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世界改</a:t>
            </a:r>
            <a:r>
              <a:rPr kumimoji="1" lang="zh-CN" altLang="en-US" sz="13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變</a:t>
            </a:r>
            <a:r>
              <a:rPr kumimoji="1" lang="zh-CN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了～</a:t>
            </a:r>
            <a:endParaRPr kumimoji="1"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701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78FDF2-A73A-6D4D-898C-29B83454D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451D130-B8A0-3940-9658-FD664C22D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12343623_1638441233096278_1912243949_n.mp4" descr="12343623_1638441233096278_1912243949_n.mp4">
            <a:hlinkClick r:id="" action="ppaction://media"/>
            <a:extLst>
              <a:ext uri="{FF2B5EF4-FFF2-40B4-BE49-F238E27FC236}">
                <a16:creationId xmlns:a16="http://schemas.microsoft.com/office/drawing/2014/main" id="{4D01B4C3-1293-BD49-A780-E3454EB4FC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712" y="274638"/>
            <a:ext cx="8002763" cy="599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3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7828" name="文字方塊 1"/>
          <p:cNvSpPr txBox="1">
            <a:spLocks noChangeArrowheads="1"/>
          </p:cNvSpPr>
          <p:nvPr/>
        </p:nvSpPr>
        <p:spPr bwMode="auto">
          <a:xfrm>
            <a:off x="1259632" y="-61506"/>
            <a:ext cx="72009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6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你最近閱讀了嗎？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EA968FC-D88A-4246-996B-5935CFB44D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4" r="13792"/>
          <a:stretch/>
        </p:blipFill>
        <p:spPr>
          <a:xfrm>
            <a:off x="-20085" y="922338"/>
            <a:ext cx="4274552" cy="596850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217F2B8-2F5D-C045-865E-DFC67F7B9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97" r="14156"/>
          <a:stretch/>
        </p:blipFill>
        <p:spPr>
          <a:xfrm>
            <a:off x="7271792" y="4311734"/>
            <a:ext cx="1872208" cy="24980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1B21067-8816-1B4F-8B89-2D568EC4A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153" y="1571655"/>
            <a:ext cx="2119833" cy="27407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7080F54-D412-1547-9F37-EA9555942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278" y="4155398"/>
            <a:ext cx="1910110" cy="270260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154525A-7262-384A-A88F-D031DA1F53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76" t="14305" r="12576" b="22123"/>
          <a:stretch/>
        </p:blipFill>
        <p:spPr>
          <a:xfrm>
            <a:off x="6319143" y="1742824"/>
            <a:ext cx="2827626" cy="239845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D7107E9-EAD4-834D-B15C-70B2B01A8B9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30" r="14695"/>
          <a:stretch/>
        </p:blipFill>
        <p:spPr>
          <a:xfrm>
            <a:off x="3594699" y="4311734"/>
            <a:ext cx="1831481" cy="258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1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大標題"/>
          <p:cNvSpPr txBox="1"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endParaRPr/>
          </a:p>
        </p:txBody>
      </p:sp>
      <p:sp>
        <p:nvSpPr>
          <p:cNvPr id="1079" name="內文"/>
          <p:cNvSpPr txBox="1">
            <a:spLocks noGrp="1"/>
          </p:cNvSpPr>
          <p:nvPr>
            <p:ph type="body" idx="4294967295"/>
          </p:nvPr>
        </p:nvSpPr>
        <p:spPr>
          <a:xfrm>
            <a:off x="628650" y="1825624"/>
            <a:ext cx="7886700" cy="43513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har char="•"/>
              <a:defRPr sz="2800"/>
            </a:pPr>
            <a:endParaRPr/>
          </a:p>
        </p:txBody>
      </p:sp>
      <p:pic>
        <p:nvPicPr>
          <p:cNvPr id="108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7" y="0"/>
            <a:ext cx="932452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1" name="為什麼老師要多看書呢？"/>
          <p:cNvSpPr txBox="1"/>
          <p:nvPr/>
        </p:nvSpPr>
        <p:spPr>
          <a:xfrm>
            <a:off x="323850" y="644525"/>
            <a:ext cx="3600450" cy="258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5400">
                <a:solidFill>
                  <a:srgbClr val="FFFFFF"/>
                </a:solidFill>
                <a:latin typeface="蘋果儷中黑"/>
                <a:ea typeface="蘋果儷中黑"/>
                <a:cs typeface="蘋果儷中黑"/>
                <a:sym typeface="蘋果儷中黑"/>
              </a:defRPr>
            </a:lvl1pPr>
          </a:lstStyle>
          <a:p>
            <a:r>
              <a:rPr dirty="0" err="1"/>
              <a:t>為什麼</a:t>
            </a:r>
            <a:r>
              <a:rPr lang="zh-TW" altLang="en-US" dirty="0"/>
              <a:t>我們</a:t>
            </a:r>
            <a:r>
              <a:rPr dirty="0" err="1"/>
              <a:t>要多看書呢</a:t>
            </a:r>
            <a:r>
              <a:rPr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41767479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525" y="-39688"/>
            <a:ext cx="4697413" cy="687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4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005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5" name="要給學生一碗水"/>
          <p:cNvSpPr txBox="1"/>
          <p:nvPr/>
        </p:nvSpPr>
        <p:spPr>
          <a:xfrm>
            <a:off x="1587" y="6062662"/>
            <a:ext cx="4206876" cy="769441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44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dirty="0" err="1"/>
              <a:t>要給</a:t>
            </a:r>
            <a:r>
              <a:rPr lang="zh-TW" altLang="en-US" dirty="0"/>
              <a:t>孩子</a:t>
            </a:r>
            <a:r>
              <a:rPr dirty="0" err="1">
                <a:solidFill>
                  <a:srgbClr val="FF0000"/>
                </a:solidFill>
              </a:rPr>
              <a:t>一碗水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086" name="老師要先有一桶水"/>
          <p:cNvSpPr txBox="1"/>
          <p:nvPr/>
        </p:nvSpPr>
        <p:spPr>
          <a:xfrm>
            <a:off x="4454525" y="6061075"/>
            <a:ext cx="4675188" cy="769441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44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lang="zh-TW" altLang="en-US" dirty="0"/>
              <a:t>家長</a:t>
            </a:r>
            <a:r>
              <a:rPr dirty="0" err="1"/>
              <a:t>要先有</a:t>
            </a:r>
            <a:r>
              <a:rPr dirty="0" err="1">
                <a:solidFill>
                  <a:srgbClr val="FF0000"/>
                </a:solidFill>
              </a:rPr>
              <a:t>一桶水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1569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3" grpId="0" animBg="1" advAuto="0"/>
      <p:bldP spid="1084" grpId="0" animBg="1" advAuto="0"/>
      <p:bldP spid="1085" grpId="0" animBg="1" advAuto="0"/>
      <p:bldP spid="1086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9" name="你的氣質裡，…"/>
          <p:cNvSpPr txBox="1"/>
          <p:nvPr/>
        </p:nvSpPr>
        <p:spPr>
          <a:xfrm>
            <a:off x="4211637" y="939800"/>
            <a:ext cx="3455988" cy="22250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你的氣質裡，</a:t>
            </a:r>
          </a:p>
          <a:p>
            <a:pPr>
              <a:defRPr sz="32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藏著你走過的路，</a:t>
            </a:r>
          </a:p>
          <a:p>
            <a:pPr>
              <a:defRPr sz="32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讀過的書，</a:t>
            </a:r>
          </a:p>
          <a:p>
            <a:pPr>
              <a:defRPr sz="32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和愛過的人。</a:t>
            </a:r>
          </a:p>
        </p:txBody>
      </p:sp>
    </p:spTree>
    <p:extLst>
      <p:ext uri="{BB962C8B-B14F-4D97-AF65-F5344CB8AC3E}">
        <p14:creationId xmlns:p14="http://schemas.microsoft.com/office/powerpoint/2010/main" val="22365710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室內, 架子, 書, 坐 的圖片&#10;&#10;自動產生的描述">
            <a:extLst>
              <a:ext uri="{FF2B5EF4-FFF2-40B4-BE49-F238E27FC236}">
                <a16:creationId xmlns:a16="http://schemas.microsoft.com/office/drawing/2014/main" id="{D121288C-510F-5242-ADD8-B69DBAA84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25" b="1"/>
          <a:stretch/>
        </p:blipFill>
        <p:spPr>
          <a:xfrm>
            <a:off x="-1" y="-18535"/>
            <a:ext cx="9168023" cy="687653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pic>
        <p:nvPicPr>
          <p:cNvPr id="7" name="圖片 6" descr="一張含有 玩具, 畫畫, 馬克杯 的圖片&#10;&#10;自動產生的描述">
            <a:extLst>
              <a:ext uri="{FF2B5EF4-FFF2-40B4-BE49-F238E27FC236}">
                <a16:creationId xmlns:a16="http://schemas.microsoft.com/office/drawing/2014/main" id="{AE45F430-1AD5-0C4C-9B09-403608919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5" b="95041" l="9833" r="89854">
                        <a14:foregroundMark x1="69038" y1="30747" x2="69038" y2="30747"/>
                        <a14:foregroundMark x1="68724" y1="29580" x2="68724" y2="29580"/>
                        <a14:foregroundMark x1="66213" y1="16919" x2="66213" y2="16919"/>
                        <a14:foregroundMark x1="60146" y1="13477" x2="60146" y2="13477"/>
                        <a14:foregroundMark x1="65272" y1="9043" x2="65272" y2="9043"/>
                        <a14:foregroundMark x1="72699" y1="9743" x2="72699" y2="9743"/>
                        <a14:foregroundMark x1="75418" y1="13652" x2="75418" y2="13652"/>
                        <a14:foregroundMark x1="75732" y1="17970" x2="75732" y2="17970"/>
                        <a14:foregroundMark x1="75418" y1="17445" x2="75418" y2="17445"/>
                        <a14:foregroundMark x1="57322" y1="95041" x2="57322" y2="95041"/>
                        <a14:backgroundMark x1="27615" y1="34014" x2="31590" y2="36056"/>
                        <a14:backgroundMark x1="64121" y1="25146" x2="63494" y2="31272"/>
                        <a14:backgroundMark x1="60460" y1="36756" x2="61297" y2="39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6592" y="-282225"/>
            <a:ext cx="4139943" cy="742244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E6EBEA7-D314-4B47-8834-748A3DEF03E2}"/>
              </a:ext>
            </a:extLst>
          </p:cNvPr>
          <p:cNvSpPr txBox="1"/>
          <p:nvPr/>
        </p:nvSpPr>
        <p:spPr>
          <a:xfrm>
            <a:off x="2578292" y="1408808"/>
            <a:ext cx="63271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9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設定</a:t>
            </a:r>
            <a:endParaRPr kumimoji="1" lang="en-US" altLang="zh-TW" sz="96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9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閱讀時間</a:t>
            </a:r>
          </a:p>
        </p:txBody>
      </p:sp>
    </p:spTree>
    <p:extLst>
      <p:ext uri="{BB962C8B-B14F-4D97-AF65-F5344CB8AC3E}">
        <p14:creationId xmlns:p14="http://schemas.microsoft.com/office/powerpoint/2010/main" val="365359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2"/>
          <p:cNvSpPr txBox="1">
            <a:spLocks/>
          </p:cNvSpPr>
          <p:nvPr/>
        </p:nvSpPr>
        <p:spPr>
          <a:xfrm>
            <a:off x="284672" y="973707"/>
            <a:ext cx="9144000" cy="91440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sz="3600" b="1" i="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5400" dirty="0"/>
          </a:p>
        </p:txBody>
      </p:sp>
      <p:pic>
        <p:nvPicPr>
          <p:cNvPr id="6" name="Picture 2" descr="C:\Users\sir1052.CCCC\Dropbox\105數位閱讀_成果報告\MSSR2.jpg">
            <a:extLst>
              <a:ext uri="{FF2B5EF4-FFF2-40B4-BE49-F238E27FC236}">
                <a16:creationId xmlns:a16="http://schemas.microsoft.com/office/drawing/2014/main" id="{C5AF4254-2773-4AD0-C935-6418A1E3E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" y="1729409"/>
            <a:ext cx="9113499" cy="512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1FC31BE-7F48-5223-F9D0-ABFFB13EA7B9}"/>
              </a:ext>
            </a:extLst>
          </p:cNvPr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51ABD60-B745-C7B9-6BAE-F8FA8F97ADF7}"/>
              </a:ext>
            </a:extLst>
          </p:cNvPr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86D3756-A3D7-9BF4-75B6-DF686E5D6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09" y="-83008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固定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8:00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開啟閱讀</a:t>
            </a: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B854E68A-6802-2651-CC29-FFD83EC14080}"/>
              </a:ext>
            </a:extLst>
          </p:cNvPr>
          <p:cNvSpPr txBox="1">
            <a:spLocks/>
          </p:cNvSpPr>
          <p:nvPr/>
        </p:nvSpPr>
        <p:spPr>
          <a:xfrm>
            <a:off x="284672" y="3630922"/>
            <a:ext cx="98612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6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那親子共讀呢？</a:t>
            </a:r>
          </a:p>
        </p:txBody>
      </p:sp>
    </p:spTree>
    <p:extLst>
      <p:ext uri="{BB962C8B-B14F-4D97-AF65-F5344CB8AC3E}">
        <p14:creationId xmlns:p14="http://schemas.microsoft.com/office/powerpoint/2010/main" val="191951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室內, 架子, 書, 坐 的圖片&#10;&#10;自動產生的描述">
            <a:extLst>
              <a:ext uri="{FF2B5EF4-FFF2-40B4-BE49-F238E27FC236}">
                <a16:creationId xmlns:a16="http://schemas.microsoft.com/office/drawing/2014/main" id="{D121288C-510F-5242-ADD8-B69DBAA84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25" b="1"/>
          <a:stretch/>
        </p:blipFill>
        <p:spPr>
          <a:xfrm>
            <a:off x="-1" y="-18535"/>
            <a:ext cx="9168023" cy="687653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pic>
        <p:nvPicPr>
          <p:cNvPr id="7" name="圖片 6" descr="一張含有 玩具, 畫畫, 馬克杯 的圖片&#10;&#10;自動產生的描述">
            <a:extLst>
              <a:ext uri="{FF2B5EF4-FFF2-40B4-BE49-F238E27FC236}">
                <a16:creationId xmlns:a16="http://schemas.microsoft.com/office/drawing/2014/main" id="{AE45F430-1AD5-0C4C-9B09-403608919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5" b="95041" l="9833" r="89854">
                        <a14:foregroundMark x1="69038" y1="30747" x2="69038" y2="30747"/>
                        <a14:foregroundMark x1="68724" y1="29580" x2="68724" y2="29580"/>
                        <a14:foregroundMark x1="66213" y1="16919" x2="66213" y2="16919"/>
                        <a14:foregroundMark x1="60146" y1="13477" x2="60146" y2="13477"/>
                        <a14:foregroundMark x1="65272" y1="9043" x2="65272" y2="9043"/>
                        <a14:foregroundMark x1="72699" y1="9743" x2="72699" y2="9743"/>
                        <a14:foregroundMark x1="75418" y1="13652" x2="75418" y2="13652"/>
                        <a14:foregroundMark x1="75732" y1="17970" x2="75732" y2="17970"/>
                        <a14:foregroundMark x1="75418" y1="17445" x2="75418" y2="17445"/>
                        <a14:foregroundMark x1="57322" y1="95041" x2="57322" y2="95041"/>
                        <a14:backgroundMark x1="27615" y1="34014" x2="31590" y2="36056"/>
                        <a14:backgroundMark x1="64121" y1="25146" x2="63494" y2="31272"/>
                        <a14:backgroundMark x1="60460" y1="36756" x2="61297" y2="39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6592" y="-282225"/>
            <a:ext cx="4139943" cy="742244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E6EBEA7-D314-4B47-8834-748A3DEF03E2}"/>
              </a:ext>
            </a:extLst>
          </p:cNvPr>
          <p:cNvSpPr txBox="1"/>
          <p:nvPr/>
        </p:nvSpPr>
        <p:spPr>
          <a:xfrm>
            <a:off x="2578292" y="1726860"/>
            <a:ext cx="63271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9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鼓勵孩子分享閱讀體驗</a:t>
            </a:r>
          </a:p>
        </p:txBody>
      </p:sp>
    </p:spTree>
    <p:extLst>
      <p:ext uri="{BB962C8B-B14F-4D97-AF65-F5344CB8AC3E}">
        <p14:creationId xmlns:p14="http://schemas.microsoft.com/office/powerpoint/2010/main" val="124589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7828" name="文字方塊 1"/>
          <p:cNvSpPr txBox="1">
            <a:spLocks noChangeArrowheads="1"/>
          </p:cNvSpPr>
          <p:nvPr/>
        </p:nvSpPr>
        <p:spPr bwMode="auto">
          <a:xfrm>
            <a:off x="1367544" y="-106283"/>
            <a:ext cx="72009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6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用活動來提升閱讀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ABF1290D-269D-414D-8D1E-99595F6D042C}"/>
              </a:ext>
            </a:extLst>
          </p:cNvPr>
          <p:cNvGraphicFramePr/>
          <p:nvPr/>
        </p:nvGraphicFramePr>
        <p:xfrm>
          <a:off x="-450304" y="930276"/>
          <a:ext cx="10044608" cy="5935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702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矩形"/>
          <p:cNvSpPr/>
          <p:nvPr/>
        </p:nvSpPr>
        <p:spPr>
          <a:xfrm>
            <a:off x="-1" y="0"/>
            <a:ext cx="9144002" cy="1268413"/>
          </a:xfrm>
          <a:prstGeom prst="rect">
            <a:avLst/>
          </a:prstGeom>
          <a:solidFill>
            <a:srgbClr val="EBEE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4" name="矩形"/>
          <p:cNvSpPr/>
          <p:nvPr/>
        </p:nvSpPr>
        <p:spPr>
          <a:xfrm>
            <a:off x="4762" y="922337"/>
            <a:ext cx="9144001" cy="692151"/>
          </a:xfrm>
          <a:prstGeom prst="rect">
            <a:avLst/>
          </a:prstGeom>
          <a:solidFill>
            <a:srgbClr val="F9A7F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5" name="期末聊書"/>
          <p:cNvSpPr txBox="1"/>
          <p:nvPr/>
        </p:nvSpPr>
        <p:spPr>
          <a:xfrm>
            <a:off x="3725478" y="-92829"/>
            <a:ext cx="1909540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6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rPr dirty="0" err="1"/>
              <a:t>聊書</a:t>
            </a:r>
            <a:endParaRPr dirty="0"/>
          </a:p>
        </p:txBody>
      </p:sp>
      <p:pic>
        <p:nvPicPr>
          <p:cNvPr id="1166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" y="1614487"/>
            <a:ext cx="5640388" cy="42291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7" name="輕鬆愉快"/>
          <p:cNvSpPr txBox="1"/>
          <p:nvPr/>
        </p:nvSpPr>
        <p:spPr>
          <a:xfrm>
            <a:off x="6473176" y="956786"/>
            <a:ext cx="261114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32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輕鬆愉快</a:t>
            </a:r>
          </a:p>
        </p:txBody>
      </p:sp>
      <p:pic>
        <p:nvPicPr>
          <p:cNvPr id="1168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4106862"/>
            <a:ext cx="3641725" cy="273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9" name="image.jpeg" descr="imag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0" y="1597025"/>
            <a:ext cx="3556000" cy="266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0" name="每次三分鐘，一分鐘轉場可以進行提問或補充。"/>
          <p:cNvSpPr txBox="1"/>
          <p:nvPr/>
        </p:nvSpPr>
        <p:spPr>
          <a:xfrm>
            <a:off x="11112" y="5567362"/>
            <a:ext cx="5640388" cy="1310641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每次三分鐘，一分鐘轉場可以進行提問或補充。</a:t>
            </a:r>
          </a:p>
        </p:txBody>
      </p:sp>
    </p:spTree>
    <p:extLst>
      <p:ext uri="{BB962C8B-B14F-4D97-AF65-F5344CB8AC3E}">
        <p14:creationId xmlns:p14="http://schemas.microsoft.com/office/powerpoint/2010/main" val="308100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7828" name="文字方塊 1"/>
          <p:cNvSpPr txBox="1">
            <a:spLocks noChangeArrowheads="1"/>
          </p:cNvSpPr>
          <p:nvPr/>
        </p:nvSpPr>
        <p:spPr bwMode="auto">
          <a:xfrm>
            <a:off x="92138" y="138004"/>
            <a:ext cx="89597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CN" altLang="en-US" sz="3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面對瞬息萬變的世界，孩子需要什麼能力？</a:t>
            </a:r>
            <a:endParaRPr kumimoji="1" lang="zh-TW" altLang="en-US" sz="36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478C305-DD2C-9F46-BF27-29D802912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6" y="1988840"/>
            <a:ext cx="9144000" cy="444137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746DC55-E7C2-EB4C-8B50-A31BFF87D64D}"/>
              </a:ext>
            </a:extLst>
          </p:cNvPr>
          <p:cNvSpPr txBox="1"/>
          <p:nvPr/>
        </p:nvSpPr>
        <p:spPr>
          <a:xfrm>
            <a:off x="1115616" y="2564904"/>
            <a:ext cx="60486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6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</a:t>
            </a:r>
            <a:r>
              <a:rPr kumimoji="1" lang="zh-CN" altLang="en-US" sz="6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品格力</a:t>
            </a:r>
            <a:endParaRPr kumimoji="1" lang="en-US" altLang="zh-CN" sz="6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kumimoji="1" lang="en-US" altLang="zh-TW" sz="6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kumimoji="1" lang="zh-CN" altLang="en-US" sz="6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自學力</a:t>
            </a:r>
            <a:r>
              <a:rPr kumimoji="1" lang="en-US" altLang="zh-CN" sz="6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kumimoji="1" lang="zh-CN" altLang="en-US" sz="6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閱讀</a:t>
            </a:r>
            <a:r>
              <a:rPr kumimoji="1" lang="en-US" altLang="zh-CN" sz="6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  <a:p>
            <a:pPr algn="ctr"/>
            <a:r>
              <a:rPr kumimoji="1" lang="en-US" altLang="zh-CN" sz="6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</a:t>
            </a:r>
            <a:r>
              <a:rPr kumimoji="1" lang="zh-TW" altLang="en-US" sz="6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創造力</a:t>
            </a:r>
            <a:endParaRPr kumimoji="1" lang="en-US" altLang="zh-CN" sz="6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497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42CF98A4-92AD-EF4E-B13A-50DC9920F9CA}"/>
              </a:ext>
            </a:extLst>
          </p:cNvPr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132D143-809E-484C-AF22-296C876C0E9B}"/>
              </a:ext>
            </a:extLst>
          </p:cNvPr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-103603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用「思考性」詞彙提問</a:t>
            </a:r>
          </a:p>
        </p:txBody>
      </p:sp>
      <p:sp>
        <p:nvSpPr>
          <p:cNvPr id="4" name="橢圓 3"/>
          <p:cNvSpPr/>
          <p:nvPr/>
        </p:nvSpPr>
        <p:spPr>
          <a:xfrm>
            <a:off x="107504" y="1569938"/>
            <a:ext cx="1584176" cy="15841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15516" y="2008083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比較</a:t>
            </a:r>
          </a:p>
        </p:txBody>
      </p:sp>
      <p:sp>
        <p:nvSpPr>
          <p:cNvPr id="6" name="橢圓 5"/>
          <p:cNvSpPr/>
          <p:nvPr/>
        </p:nvSpPr>
        <p:spPr>
          <a:xfrm>
            <a:off x="2195736" y="3573016"/>
            <a:ext cx="1584176" cy="15841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303748" y="4011161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發現</a:t>
            </a:r>
          </a:p>
        </p:txBody>
      </p:sp>
      <p:sp>
        <p:nvSpPr>
          <p:cNvPr id="8" name="橢圓 7"/>
          <p:cNvSpPr/>
          <p:nvPr/>
        </p:nvSpPr>
        <p:spPr>
          <a:xfrm>
            <a:off x="4067944" y="1753115"/>
            <a:ext cx="1584176" cy="15841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175956" y="2191260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證明</a:t>
            </a:r>
          </a:p>
        </p:txBody>
      </p:sp>
      <p:sp>
        <p:nvSpPr>
          <p:cNvPr id="10" name="橢圓 9"/>
          <p:cNvSpPr/>
          <p:nvPr/>
        </p:nvSpPr>
        <p:spPr>
          <a:xfrm>
            <a:off x="6372200" y="4780602"/>
            <a:ext cx="1584176" cy="15841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480212" y="5218747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解釋</a:t>
            </a:r>
          </a:p>
        </p:txBody>
      </p:sp>
      <p:sp>
        <p:nvSpPr>
          <p:cNvPr id="12" name="橢圓 11"/>
          <p:cNvSpPr/>
          <p:nvPr/>
        </p:nvSpPr>
        <p:spPr>
          <a:xfrm>
            <a:off x="6264188" y="1985436"/>
            <a:ext cx="1584176" cy="15841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372200" y="2423581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理由</a:t>
            </a:r>
          </a:p>
        </p:txBody>
      </p:sp>
      <p:sp>
        <p:nvSpPr>
          <p:cNvPr id="14" name="橢圓 13"/>
          <p:cNvSpPr/>
          <p:nvPr/>
        </p:nvSpPr>
        <p:spPr>
          <a:xfrm>
            <a:off x="162409" y="4780602"/>
            <a:ext cx="1584176" cy="15841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70421" y="5218747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依據</a:t>
            </a:r>
          </a:p>
        </p:txBody>
      </p:sp>
      <p:sp>
        <p:nvSpPr>
          <p:cNvPr id="16" name="橢圓 15"/>
          <p:cNvSpPr/>
          <p:nvPr/>
        </p:nvSpPr>
        <p:spPr>
          <a:xfrm>
            <a:off x="4056559" y="4815278"/>
            <a:ext cx="1584176" cy="15841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164571" y="5253423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啟發</a:t>
            </a:r>
          </a:p>
        </p:txBody>
      </p:sp>
      <p:sp>
        <p:nvSpPr>
          <p:cNvPr id="18" name="橢圓 17"/>
          <p:cNvSpPr/>
          <p:nvPr/>
        </p:nvSpPr>
        <p:spPr>
          <a:xfrm>
            <a:off x="5076056" y="3280066"/>
            <a:ext cx="1584176" cy="15841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184068" y="3718211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辨別</a:t>
            </a:r>
          </a:p>
        </p:txBody>
      </p:sp>
      <p:sp>
        <p:nvSpPr>
          <p:cNvPr id="20" name="橢圓 19"/>
          <p:cNvSpPr/>
          <p:nvPr/>
        </p:nvSpPr>
        <p:spPr>
          <a:xfrm>
            <a:off x="2087724" y="1783892"/>
            <a:ext cx="1584176" cy="15841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195736" y="2222037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聯想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3BA87DC-0E5B-8A4C-802E-67E2F25CD59E}"/>
              </a:ext>
            </a:extLst>
          </p:cNvPr>
          <p:cNvSpPr txBox="1"/>
          <p:nvPr/>
        </p:nvSpPr>
        <p:spPr>
          <a:xfrm>
            <a:off x="0" y="2777524"/>
            <a:ext cx="9144000" cy="280076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8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先請孩子訪問家長</a:t>
            </a:r>
            <a:endParaRPr kumimoji="1" lang="en-US" altLang="zh-TW" sz="8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8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再請家長訪問孩子</a:t>
            </a:r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396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室內, 架子, 書, 坐 的圖片&#10;&#10;自動產生的描述">
            <a:extLst>
              <a:ext uri="{FF2B5EF4-FFF2-40B4-BE49-F238E27FC236}">
                <a16:creationId xmlns:a16="http://schemas.microsoft.com/office/drawing/2014/main" id="{D121288C-510F-5242-ADD8-B69DBAA84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25" b="1"/>
          <a:stretch/>
        </p:blipFill>
        <p:spPr>
          <a:xfrm>
            <a:off x="-1" y="-18535"/>
            <a:ext cx="9168023" cy="687653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pic>
        <p:nvPicPr>
          <p:cNvPr id="7" name="圖片 6" descr="一張含有 玩具, 畫畫, 馬克杯 的圖片&#10;&#10;自動產生的描述">
            <a:extLst>
              <a:ext uri="{FF2B5EF4-FFF2-40B4-BE49-F238E27FC236}">
                <a16:creationId xmlns:a16="http://schemas.microsoft.com/office/drawing/2014/main" id="{AE45F430-1AD5-0C4C-9B09-403608919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5" b="95041" l="9833" r="89854">
                        <a14:foregroundMark x1="69038" y1="30747" x2="69038" y2="30747"/>
                        <a14:foregroundMark x1="68724" y1="29580" x2="68724" y2="29580"/>
                        <a14:foregroundMark x1="66213" y1="16919" x2="66213" y2="16919"/>
                        <a14:foregroundMark x1="60146" y1="13477" x2="60146" y2="13477"/>
                        <a14:foregroundMark x1="65272" y1="9043" x2="65272" y2="9043"/>
                        <a14:foregroundMark x1="72699" y1="9743" x2="72699" y2="9743"/>
                        <a14:foregroundMark x1="75418" y1="13652" x2="75418" y2="13652"/>
                        <a14:foregroundMark x1="75732" y1="17970" x2="75732" y2="17970"/>
                        <a14:foregroundMark x1="75418" y1="17445" x2="75418" y2="17445"/>
                        <a14:foregroundMark x1="57322" y1="95041" x2="57322" y2="95041"/>
                        <a14:backgroundMark x1="27615" y1="34014" x2="31590" y2="36056"/>
                        <a14:backgroundMark x1="64121" y1="25146" x2="63494" y2="31272"/>
                        <a14:backgroundMark x1="60460" y1="36756" x2="61297" y2="39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6592" y="-282225"/>
            <a:ext cx="4139943" cy="742244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E6EBEA7-D314-4B47-8834-748A3DEF03E2}"/>
              </a:ext>
            </a:extLst>
          </p:cNvPr>
          <p:cNvSpPr txBox="1"/>
          <p:nvPr/>
        </p:nvSpPr>
        <p:spPr>
          <a:xfrm>
            <a:off x="2578292" y="1726860"/>
            <a:ext cx="63271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9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參加圖書館活動</a:t>
            </a:r>
          </a:p>
        </p:txBody>
      </p:sp>
    </p:spTree>
    <p:extLst>
      <p:ext uri="{BB962C8B-B14F-4D97-AF65-F5344CB8AC3E}">
        <p14:creationId xmlns:p14="http://schemas.microsoft.com/office/powerpoint/2010/main" val="401337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全新「森林圖書館」美翻天！屏東縣立圖書館30年建築翻新，陽光灑落玻璃窗景，仰望綠意閱讀太幸福| Marie Claire 美麗佳人">
            <a:extLst>
              <a:ext uri="{FF2B5EF4-FFF2-40B4-BE49-F238E27FC236}">
                <a16:creationId xmlns:a16="http://schemas.microsoft.com/office/drawing/2014/main" id="{5033C667-A875-52C0-EB35-32DD95C6A2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r="10098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1A2977A-13FF-0427-4D57-316631ACA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zh-TW" alt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森林裡的圖書館</a:t>
            </a:r>
            <a:endParaRPr kumimoji="1" lang="en-US" altLang="zh-TW" sz="3100" dirty="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3C464909-35EE-DB6C-1639-A8519D5723B7}"/>
              </a:ext>
            </a:extLst>
          </p:cNvPr>
          <p:cNvSpPr txBox="1"/>
          <p:nvPr/>
        </p:nvSpPr>
        <p:spPr>
          <a:xfrm>
            <a:off x="0" y="841032"/>
            <a:ext cx="1013791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39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親近書</a:t>
            </a:r>
          </a:p>
        </p:txBody>
      </p:sp>
    </p:spTree>
    <p:extLst>
      <p:ext uri="{BB962C8B-B14F-4D97-AF65-F5344CB8AC3E}">
        <p14:creationId xmlns:p14="http://schemas.microsoft.com/office/powerpoint/2010/main" val="354635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7828" name="文字方塊 1"/>
          <p:cNvSpPr txBox="1">
            <a:spLocks noChangeArrowheads="1"/>
          </p:cNvSpPr>
          <p:nvPr/>
        </p:nvSpPr>
        <p:spPr bwMode="auto">
          <a:xfrm>
            <a:off x="1956361" y="-106363"/>
            <a:ext cx="72009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6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親子閱書趣</a:t>
            </a:r>
          </a:p>
        </p:txBody>
      </p:sp>
      <p:sp>
        <p:nvSpPr>
          <p:cNvPr id="10" name="文字方塊 1">
            <a:extLst>
              <a:ext uri="{FF2B5EF4-FFF2-40B4-BE49-F238E27FC236}">
                <a16:creationId xmlns:a16="http://schemas.microsoft.com/office/drawing/2014/main" id="{3531DA3A-DCD5-3D45-B37D-428E11FE7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288" y="976025"/>
            <a:ext cx="1979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32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多逛書店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9FEEEEA-68B9-CC4C-9BA5-E8222AA74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5812"/>
            <a:ext cx="3960440" cy="528058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60FC00D-9546-8A42-A227-C13361820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440" y="1594492"/>
            <a:ext cx="3923929" cy="523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7828" name="文字方塊 1"/>
          <p:cNvSpPr txBox="1">
            <a:spLocks noChangeArrowheads="1"/>
          </p:cNvSpPr>
          <p:nvPr/>
        </p:nvSpPr>
        <p:spPr bwMode="auto">
          <a:xfrm>
            <a:off x="1956361" y="-106363"/>
            <a:ext cx="72009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6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閱讀資源介紹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2" b="11551"/>
          <a:stretch/>
        </p:blipFill>
        <p:spPr bwMode="auto">
          <a:xfrm>
            <a:off x="0" y="1614488"/>
            <a:ext cx="9157261" cy="519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0150" r="7096" b="10765"/>
          <a:stretch/>
        </p:blipFill>
        <p:spPr bwMode="auto">
          <a:xfrm>
            <a:off x="9047" y="1614489"/>
            <a:ext cx="9134954" cy="524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4" t="27491" r="13954" b="12291"/>
          <a:stretch/>
        </p:blipFill>
        <p:spPr bwMode="auto">
          <a:xfrm>
            <a:off x="-1" y="922338"/>
            <a:ext cx="9157261" cy="595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59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7828" name="文字方塊 1"/>
          <p:cNvSpPr txBox="1">
            <a:spLocks noChangeArrowheads="1"/>
          </p:cNvSpPr>
          <p:nvPr/>
        </p:nvSpPr>
        <p:spPr bwMode="auto">
          <a:xfrm>
            <a:off x="2195736" y="-91935"/>
            <a:ext cx="453650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6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從明天開始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4763" y="1614488"/>
            <a:ext cx="9144000" cy="707886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一個星期帶孩子去一次圖書館或書局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0" y="2688330"/>
            <a:ext cx="9144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打造孩子專屬的膝上教室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0" y="3784481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每天陪孩子閱讀</a:t>
            </a:r>
            <a:r>
              <a:rPr lang="en-US" altLang="zh-TW" sz="40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40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endParaRPr lang="zh-TW" altLang="en-US" sz="4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0" y="4888177"/>
            <a:ext cx="9144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與孩子一起規劃閱讀基金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D5DE613-A8B8-1941-8F10-802807D80EF8}"/>
              </a:ext>
            </a:extLst>
          </p:cNvPr>
          <p:cNvSpPr txBox="1"/>
          <p:nvPr/>
        </p:nvSpPr>
        <p:spPr>
          <a:xfrm>
            <a:off x="17444" y="5977472"/>
            <a:ext cx="914400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CN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相同議題的文章多讀一點</a:t>
            </a:r>
            <a:endParaRPr lang="zh-TW" altLang="en-US" sz="4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945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65813B3-6647-BBAE-2BB0-C97A52EFE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04" r="35857"/>
          <a:stretch/>
        </p:blipFill>
        <p:spPr>
          <a:xfrm rot="5400000">
            <a:off x="1143641" y="-1142359"/>
            <a:ext cx="6856718" cy="914400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5EA4CE83-3F4D-9108-EB77-64567D53E7C5}"/>
              </a:ext>
            </a:extLst>
          </p:cNvPr>
          <p:cNvSpPr txBox="1"/>
          <p:nvPr/>
        </p:nvSpPr>
        <p:spPr>
          <a:xfrm>
            <a:off x="258417" y="602493"/>
            <a:ext cx="10137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9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得語文者得天下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695642A-0CCE-DD2C-DAEC-A921D7B242CB}"/>
              </a:ext>
            </a:extLst>
          </p:cNvPr>
          <p:cNvSpPr txBox="1"/>
          <p:nvPr/>
        </p:nvSpPr>
        <p:spPr>
          <a:xfrm>
            <a:off x="280748" y="1988534"/>
            <a:ext cx="10137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9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親子共讀今天起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E59F0A9-789C-2D09-D445-B17600128340}"/>
              </a:ext>
            </a:extLst>
          </p:cNvPr>
          <p:cNvSpPr txBox="1"/>
          <p:nvPr/>
        </p:nvSpPr>
        <p:spPr>
          <a:xfrm>
            <a:off x="2809634" y="5425447"/>
            <a:ext cx="39740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6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感謝聆聽</a:t>
            </a:r>
          </a:p>
        </p:txBody>
      </p:sp>
    </p:spTree>
    <p:extLst>
      <p:ext uri="{BB962C8B-B14F-4D97-AF65-F5344CB8AC3E}">
        <p14:creationId xmlns:p14="http://schemas.microsoft.com/office/powerpoint/2010/main" val="339978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7828" name="文字方塊 1"/>
          <p:cNvSpPr txBox="1">
            <a:spLocks noChangeArrowheads="1"/>
          </p:cNvSpPr>
          <p:nvPr/>
        </p:nvSpPr>
        <p:spPr bwMode="auto">
          <a:xfrm>
            <a:off x="1619672" y="12350"/>
            <a:ext cx="61926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CN" altLang="en-US" sz="6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你的陪伴很重要</a:t>
            </a:r>
            <a:endParaRPr kumimoji="1" lang="zh-TW" altLang="en-US" sz="66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695FA55-6C01-0044-8270-B976EAAF397C}"/>
              </a:ext>
            </a:extLst>
          </p:cNvPr>
          <p:cNvGrpSpPr/>
          <p:nvPr/>
        </p:nvGrpSpPr>
        <p:grpSpPr>
          <a:xfrm>
            <a:off x="78051" y="1614488"/>
            <a:ext cx="8920259" cy="1744216"/>
            <a:chOff x="78051" y="1614488"/>
            <a:chExt cx="8920259" cy="1744216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F5EEF13-C98C-7F41-A26A-A947442F9E11}"/>
                </a:ext>
              </a:extLst>
            </p:cNvPr>
            <p:cNvSpPr/>
            <p:nvPr/>
          </p:nvSpPr>
          <p:spPr>
            <a:xfrm>
              <a:off x="3309678" y="2009542"/>
              <a:ext cx="5688632" cy="95410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2800" dirty="0">
                  <a:solidFill>
                    <a:srgbClr val="1D212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你是怎麼教育出如此出類拔萃的孩子？</a:t>
              </a:r>
              <a:endPara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567E055-E001-794A-9DE5-C78CDD4CF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51" y="1614488"/>
              <a:ext cx="2872419" cy="1744216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384FD75-53D2-8443-AB9E-D84391A63E1F}"/>
              </a:ext>
            </a:extLst>
          </p:cNvPr>
          <p:cNvGrpSpPr/>
          <p:nvPr/>
        </p:nvGrpSpPr>
        <p:grpSpPr>
          <a:xfrm>
            <a:off x="98630" y="3626346"/>
            <a:ext cx="8865858" cy="3231654"/>
            <a:chOff x="98630" y="3626346"/>
            <a:chExt cx="8865858" cy="323165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C007518-9F39-CA4E-935A-FD980D4B014C}"/>
                </a:ext>
              </a:extLst>
            </p:cNvPr>
            <p:cNvSpPr/>
            <p:nvPr/>
          </p:nvSpPr>
          <p:spPr>
            <a:xfrm>
              <a:off x="98630" y="3626346"/>
              <a:ext cx="6273569" cy="32316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2800" dirty="0">
                  <a:solidFill>
                    <a:srgbClr val="1D212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父親回答：「我也不知道，我只是盡量參與他的生活，</a:t>
              </a:r>
              <a:r>
                <a:rPr lang="zh-TW" altLang="en-US" sz="2800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了解他</a:t>
              </a:r>
              <a:r>
                <a:rPr lang="zh-TW" altLang="en-US" sz="2800" dirty="0">
                  <a:solidFill>
                    <a:srgbClr val="1D212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而已。孩子有球賽一起去加油，贏球的時候，帶他們吃冰淇淋；輸球的時候，我替他們擦眼淚。</a:t>
              </a:r>
              <a:r>
                <a:rPr lang="zh-TW" altLang="en-US" sz="3200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學校的家長會、班親會必定抽空參加</a:t>
              </a:r>
              <a:r>
                <a:rPr lang="zh-TW" altLang="en-US" sz="2800" dirty="0">
                  <a:solidFill>
                    <a:srgbClr val="1D2129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；除此之外，我和其他父親都一樣，努力賺錢餵飽他們的肚子。」</a:t>
              </a:r>
              <a:endParaRPr lang="zh-TW" altLang="en-US" sz="2800" dirty="0"/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5333698-79D5-2444-AF64-B3F4528B9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149" t="10973" r="8252" b="15350"/>
            <a:stretch/>
          </p:blipFill>
          <p:spPr>
            <a:xfrm>
              <a:off x="6660232" y="4400042"/>
              <a:ext cx="2304256" cy="1684262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CF23BCB1-CF83-A841-8F69-9279FA2D4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1592796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2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7828" name="文字方塊 1"/>
          <p:cNvSpPr txBox="1">
            <a:spLocks noChangeArrowheads="1"/>
          </p:cNvSpPr>
          <p:nvPr/>
        </p:nvSpPr>
        <p:spPr bwMode="auto">
          <a:xfrm>
            <a:off x="663438" y="-50764"/>
            <a:ext cx="781712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6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來吧！一起閱讀吧！</a:t>
            </a:r>
          </a:p>
        </p:txBody>
      </p:sp>
      <p:sp>
        <p:nvSpPr>
          <p:cNvPr id="13" name="文字方塊 1">
            <a:extLst>
              <a:ext uri="{FF2B5EF4-FFF2-40B4-BE49-F238E27FC236}">
                <a16:creationId xmlns:a16="http://schemas.microsoft.com/office/drawing/2014/main" id="{0C19B352-0EC9-3448-88D4-CDF089FF4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9" y="1614488"/>
            <a:ext cx="9143999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6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你或許擁有無限的財富，一箱箱的珠寶與一櫃櫃的黃金，但你不會比我富有，我有</a:t>
            </a:r>
            <a:endParaRPr kumimoji="1" lang="en-US" altLang="zh-TW" sz="60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6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（                                         ）</a:t>
            </a:r>
            <a:endParaRPr kumimoji="1" lang="en-US" altLang="zh-TW" sz="60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TW" sz="4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kumimoji="1" lang="zh-TW" altLang="en-US" sz="4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閱讀的媽媽</a:t>
            </a:r>
            <a:r>
              <a:rPr kumimoji="1" lang="en-US" altLang="zh-TW" sz="40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》</a:t>
            </a:r>
          </a:p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1" lang="en-US" altLang="zh-TW" sz="20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968CA79-DFF8-4841-8D17-6FC3B1E86F7C}"/>
              </a:ext>
            </a:extLst>
          </p:cNvPr>
          <p:cNvSpPr txBox="1"/>
          <p:nvPr/>
        </p:nvSpPr>
        <p:spPr>
          <a:xfrm>
            <a:off x="1259632" y="5373216"/>
            <a:ext cx="6696744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4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一位讀書給我聽的媽媽</a:t>
            </a:r>
          </a:p>
        </p:txBody>
      </p:sp>
    </p:spTree>
    <p:extLst>
      <p:ext uri="{BB962C8B-B14F-4D97-AF65-F5344CB8AC3E}">
        <p14:creationId xmlns:p14="http://schemas.microsoft.com/office/powerpoint/2010/main" val="83932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2684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63" y="922338"/>
            <a:ext cx="9144000" cy="692150"/>
          </a:xfrm>
          <a:prstGeom prst="rect">
            <a:avLst/>
          </a:prstGeom>
          <a:solidFill>
            <a:srgbClr val="F9A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7828" name="文字方塊 1"/>
          <p:cNvSpPr txBox="1">
            <a:spLocks noChangeArrowheads="1"/>
          </p:cNvSpPr>
          <p:nvPr/>
        </p:nvSpPr>
        <p:spPr bwMode="auto">
          <a:xfrm>
            <a:off x="2915816" y="-92829"/>
            <a:ext cx="367240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6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變與不變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5834393-88F3-0541-A089-92850B673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8639"/>
            <a:ext cx="9144000" cy="5219361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70F69214-ED64-D943-A147-29DD418980E6}"/>
              </a:ext>
            </a:extLst>
          </p:cNvPr>
          <p:cNvSpPr txBox="1"/>
          <p:nvPr/>
        </p:nvSpPr>
        <p:spPr>
          <a:xfrm>
            <a:off x="53244" y="1639974"/>
            <a:ext cx="939755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5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您的陪伴與身教是永遠不變的</a:t>
            </a:r>
            <a:r>
              <a:rPr kumimoji="1" lang="zh-CN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！</a:t>
            </a:r>
            <a:endParaRPr kumimoji="1" lang="zh-TW" alt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200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矩形"/>
          <p:cNvSpPr/>
          <p:nvPr/>
        </p:nvSpPr>
        <p:spPr>
          <a:xfrm>
            <a:off x="-1" y="0"/>
            <a:ext cx="9144002" cy="1268413"/>
          </a:xfrm>
          <a:prstGeom prst="rect">
            <a:avLst/>
          </a:prstGeom>
          <a:solidFill>
            <a:srgbClr val="EBEE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5" name="矩形"/>
          <p:cNvSpPr/>
          <p:nvPr/>
        </p:nvSpPr>
        <p:spPr>
          <a:xfrm>
            <a:off x="4762" y="922337"/>
            <a:ext cx="9144001" cy="692151"/>
          </a:xfrm>
          <a:prstGeom prst="rect">
            <a:avLst/>
          </a:prstGeom>
          <a:solidFill>
            <a:srgbClr val="F9A7F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6" name="關於語文學習"/>
          <p:cNvSpPr txBox="1"/>
          <p:nvPr/>
        </p:nvSpPr>
        <p:spPr>
          <a:xfrm>
            <a:off x="1736725" y="-138113"/>
            <a:ext cx="6102350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關於語文學習</a:t>
            </a:r>
          </a:p>
        </p:txBody>
      </p:sp>
      <p:pic>
        <p:nvPicPr>
          <p:cNvPr id="1257" name="image.png" descr="image.png"/>
          <p:cNvPicPr>
            <a:picLocks noChangeAspect="1"/>
          </p:cNvPicPr>
          <p:nvPr/>
        </p:nvPicPr>
        <p:blipFill>
          <a:blip r:embed="rId2"/>
          <a:srcRect l="6550" t="20428" r="39715" b="26751"/>
          <a:stretch>
            <a:fillRect/>
          </a:stretch>
        </p:blipFill>
        <p:spPr>
          <a:xfrm>
            <a:off x="4762" y="1614487"/>
            <a:ext cx="9139238" cy="5243513"/>
          </a:xfrm>
          <a:prstGeom prst="rect">
            <a:avLst/>
          </a:prstGeom>
          <a:ln w="12700">
            <a:miter lim="400000"/>
          </a:ln>
        </p:spPr>
      </p:pic>
      <p:sp>
        <p:nvSpPr>
          <p:cNvPr id="1258" name="線條"/>
          <p:cNvSpPr/>
          <p:nvPr/>
        </p:nvSpPr>
        <p:spPr>
          <a:xfrm>
            <a:off x="411162" y="6308725"/>
            <a:ext cx="8337551" cy="0"/>
          </a:xfrm>
          <a:prstGeom prst="line">
            <a:avLst/>
          </a:prstGeom>
          <a:ln w="76200">
            <a:solidFill>
              <a:srgbClr val="FF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59" name="線條"/>
          <p:cNvSpPr/>
          <p:nvPr/>
        </p:nvSpPr>
        <p:spPr>
          <a:xfrm>
            <a:off x="323849" y="6669087"/>
            <a:ext cx="3240089" cy="1"/>
          </a:xfrm>
          <a:prstGeom prst="line">
            <a:avLst/>
          </a:prstGeom>
          <a:ln w="76200">
            <a:solidFill>
              <a:srgbClr val="FF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60" name="矩形"/>
          <p:cNvSpPr/>
          <p:nvPr/>
        </p:nvSpPr>
        <p:spPr>
          <a:xfrm>
            <a:off x="3279775" y="4340225"/>
            <a:ext cx="2587625" cy="360363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1" name="☑用教材教  教教材"/>
          <p:cNvSpPr txBox="1"/>
          <p:nvPr/>
        </p:nvSpPr>
        <p:spPr>
          <a:xfrm>
            <a:off x="3598862" y="884237"/>
            <a:ext cx="608012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4400">
                <a:latin typeface="蘋果儷中黑"/>
                <a:ea typeface="蘋果儷中黑"/>
                <a:cs typeface="蘋果儷中黑"/>
                <a:sym typeface="蘋果儷中黑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Wingdings 2"/>
                <a:sym typeface="Wingdings 2"/>
              </a:rPr>
              <a:t>課本的內容都不會考</a:t>
            </a:r>
            <a:endParaRPr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62" name="image.png" descr="image.png"/>
          <p:cNvPicPr>
            <a:picLocks noChangeAspect="1"/>
          </p:cNvPicPr>
          <p:nvPr/>
        </p:nvPicPr>
        <p:blipFill>
          <a:blip r:embed="rId3"/>
          <a:srcRect l="22543" t="36097" r="45594" b="49755"/>
          <a:stretch>
            <a:fillRect/>
          </a:stretch>
        </p:blipFill>
        <p:spPr>
          <a:xfrm>
            <a:off x="142875" y="5697537"/>
            <a:ext cx="8858250" cy="11303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36305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1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室內, 天花板, 牆 的圖片&#10;&#10;&#10;&#10;自動產生的描述">
            <a:extLst>
              <a:ext uri="{FF2B5EF4-FFF2-40B4-BE49-F238E27FC236}">
                <a16:creationId xmlns:a16="http://schemas.microsoft.com/office/drawing/2014/main" id="{7BCE9859-ABF7-D048-BA83-7F908F552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59746" cy="509610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06927CB-4BF4-4D41-9DE5-716F9DA3A418}"/>
              </a:ext>
            </a:extLst>
          </p:cNvPr>
          <p:cNvSpPr txBox="1"/>
          <p:nvPr/>
        </p:nvSpPr>
        <p:spPr>
          <a:xfrm>
            <a:off x="0" y="4938802"/>
            <a:ext cx="9144000" cy="18620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115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鼓勵多元閱讀</a:t>
            </a:r>
            <a:endParaRPr kumimoji="1" lang="en-US" altLang="zh-TW" sz="8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72836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佈景主題 2013 - 2022">
  <a:themeElements>
    <a:clrScheme name="Office 佈景主題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132</TotalTime>
  <Words>1102</Words>
  <Application>Microsoft Office PowerPoint</Application>
  <PresentationFormat>如螢幕大小 (4:3)</PresentationFormat>
  <Paragraphs>181</Paragraphs>
  <Slides>46</Slides>
  <Notes>19</Notes>
  <HiddenSlides>0</HiddenSlides>
  <MMClips>1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58" baseType="lpstr">
      <vt:lpstr>等线 Light</vt:lpstr>
      <vt:lpstr>微軟正黑體</vt:lpstr>
      <vt:lpstr>微軟正黑體</vt:lpstr>
      <vt:lpstr>微軟正黑體 Light</vt:lpstr>
      <vt:lpstr>新細明體</vt:lpstr>
      <vt:lpstr>蘋果儷中黑</vt:lpstr>
      <vt:lpstr>Arial</vt:lpstr>
      <vt:lpstr>Calibri</vt:lpstr>
      <vt:lpstr>Calibri Light</vt:lpstr>
      <vt:lpstr>Trebuchet MS</vt:lpstr>
      <vt:lpstr>Wingdings 2</vt:lpstr>
      <vt:lpstr>Office 佈景主題 2013 - 2022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情境入題～取材生活化</vt:lpstr>
      <vt:lpstr>情境入題～取材生活化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時代性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固定8:00開啟閱讀</vt:lpstr>
      <vt:lpstr>PowerPoint 簡報</vt:lpstr>
      <vt:lpstr>PowerPoint 簡報</vt:lpstr>
      <vt:lpstr>PowerPoint 簡報</vt:lpstr>
      <vt:lpstr>用「思考性」詞彙提問</vt:lpstr>
      <vt:lpstr>PowerPoint 簡報</vt:lpstr>
      <vt:lpstr>森林裡的圖書館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ctyy54</dc:creator>
  <cp:lastModifiedBy>User</cp:lastModifiedBy>
  <cp:revision>3</cp:revision>
  <dcterms:created xsi:type="dcterms:W3CDTF">2023-02-24T06:08:35Z</dcterms:created>
  <dcterms:modified xsi:type="dcterms:W3CDTF">2023-02-24T11:38:47Z</dcterms:modified>
</cp:coreProperties>
</file>